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92" r:id="rId3"/>
    <p:sldId id="783" r:id="rId4"/>
    <p:sldId id="784" r:id="rId5"/>
    <p:sldId id="391" r:id="rId6"/>
    <p:sldId id="785" r:id="rId7"/>
    <p:sldId id="3193" r:id="rId8"/>
    <p:sldId id="261" r:id="rId9"/>
    <p:sldId id="266" r:id="rId10"/>
    <p:sldId id="319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4B4B"/>
    <a:srgbClr val="F12344"/>
    <a:srgbClr val="FFB3B9"/>
    <a:srgbClr val="BC0E57"/>
    <a:srgbClr val="F815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50528B-B55C-42C9-B369-596103DAE0FE}" v="21" dt="2023-05-11T18:42:15.873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09"/>
    <p:restoredTop sz="94695"/>
  </p:normalViewPr>
  <p:slideViewPr>
    <p:cSldViewPr snapToGrid="0">
      <p:cViewPr varScale="1">
        <p:scale>
          <a:sx n="100" d="100"/>
          <a:sy n="100" d="100"/>
        </p:scale>
        <p:origin x="978" y="78"/>
      </p:cViewPr>
      <p:guideLst>
        <p:guide orient="horz" pos="1620"/>
        <p:guide pos="2880"/>
        <p:guide orient="horz" pos="3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Nagy" userId="111ca8fe-1f7b-4785-a97e-1544caee90f2" providerId="ADAL" clId="{6D50528B-B55C-42C9-B369-596103DAE0FE}"/>
    <pc:docChg chg="undo custSel modSld">
      <pc:chgData name="Richard Nagy" userId="111ca8fe-1f7b-4785-a97e-1544caee90f2" providerId="ADAL" clId="{6D50528B-B55C-42C9-B369-596103DAE0FE}" dt="2023-05-11T18:42:15.873" v="725"/>
      <pc:docMkLst>
        <pc:docMk/>
      </pc:docMkLst>
      <pc:sldChg chg="addSp delSp modSp mod">
        <pc:chgData name="Richard Nagy" userId="111ca8fe-1f7b-4785-a97e-1544caee90f2" providerId="ADAL" clId="{6D50528B-B55C-42C9-B369-596103DAE0FE}" dt="2023-05-05T14:04:13.363" v="111" actId="404"/>
        <pc:sldMkLst>
          <pc:docMk/>
          <pc:sldMk cId="0" sldId="256"/>
        </pc:sldMkLst>
        <pc:spChg chg="add mod">
          <ac:chgData name="Richard Nagy" userId="111ca8fe-1f7b-4785-a97e-1544caee90f2" providerId="ADAL" clId="{6D50528B-B55C-42C9-B369-596103DAE0FE}" dt="2023-05-05T14:04:13.363" v="111" actId="404"/>
          <ac:spMkLst>
            <pc:docMk/>
            <pc:sldMk cId="0" sldId="256"/>
            <ac:spMk id="2" creationId="{BE4FD262-4804-C19D-DEDA-0D7D3FEDAB3B}"/>
          </ac:spMkLst>
        </pc:spChg>
        <pc:spChg chg="mod">
          <ac:chgData name="Richard Nagy" userId="111ca8fe-1f7b-4785-a97e-1544caee90f2" providerId="ADAL" clId="{6D50528B-B55C-42C9-B369-596103DAE0FE}" dt="2023-05-05T14:03:51.376" v="95" actId="14100"/>
          <ac:spMkLst>
            <pc:docMk/>
            <pc:sldMk cId="0" sldId="256"/>
            <ac:spMk id="57" creationId="{00000000-0000-0000-0000-000000000000}"/>
          </ac:spMkLst>
        </pc:spChg>
        <pc:spChg chg="mod">
          <ac:chgData name="Richard Nagy" userId="111ca8fe-1f7b-4785-a97e-1544caee90f2" providerId="ADAL" clId="{6D50528B-B55C-42C9-B369-596103DAE0FE}" dt="2023-05-05T14:01:19.823" v="53" actId="14100"/>
          <ac:spMkLst>
            <pc:docMk/>
            <pc:sldMk cId="0" sldId="256"/>
            <ac:spMk id="59" creationId="{00000000-0000-0000-0000-000000000000}"/>
          </ac:spMkLst>
        </pc:spChg>
        <pc:spChg chg="add del mod">
          <ac:chgData name="Richard Nagy" userId="111ca8fe-1f7b-4785-a97e-1544caee90f2" providerId="ADAL" clId="{6D50528B-B55C-42C9-B369-596103DAE0FE}" dt="2023-05-05T14:03:35.530" v="94" actId="20577"/>
          <ac:spMkLst>
            <pc:docMk/>
            <pc:sldMk cId="0" sldId="256"/>
            <ac:spMk id="60" creationId="{00000000-0000-0000-0000-000000000000}"/>
          </ac:spMkLst>
        </pc:spChg>
        <pc:spChg chg="del mod">
          <ac:chgData name="Richard Nagy" userId="111ca8fe-1f7b-4785-a97e-1544caee90f2" providerId="ADAL" clId="{6D50528B-B55C-42C9-B369-596103DAE0FE}" dt="2023-05-05T14:00:51.869" v="1" actId="478"/>
          <ac:spMkLst>
            <pc:docMk/>
            <pc:sldMk cId="0" sldId="256"/>
            <ac:spMk id="61" creationId="{00000000-0000-0000-0000-000000000000}"/>
          </ac:spMkLst>
        </pc:spChg>
      </pc:sldChg>
      <pc:sldChg chg="modSp mod">
        <pc:chgData name="Richard Nagy" userId="111ca8fe-1f7b-4785-a97e-1544caee90f2" providerId="ADAL" clId="{6D50528B-B55C-42C9-B369-596103DAE0FE}" dt="2023-05-11T15:11:20.277" v="668" actId="20577"/>
        <pc:sldMkLst>
          <pc:docMk/>
          <pc:sldMk cId="2067600294" sldId="261"/>
        </pc:sldMkLst>
        <pc:spChg chg="mod">
          <ac:chgData name="Richard Nagy" userId="111ca8fe-1f7b-4785-a97e-1544caee90f2" providerId="ADAL" clId="{6D50528B-B55C-42C9-B369-596103DAE0FE}" dt="2023-05-11T15:11:20.277" v="668" actId="20577"/>
          <ac:spMkLst>
            <pc:docMk/>
            <pc:sldMk cId="2067600294" sldId="261"/>
            <ac:spMk id="3" creationId="{3CB2074F-FD99-45C0-1246-0B6F0978C1DA}"/>
          </ac:spMkLst>
        </pc:spChg>
      </pc:sldChg>
      <pc:sldChg chg="modSp mod">
        <pc:chgData name="Richard Nagy" userId="111ca8fe-1f7b-4785-a97e-1544caee90f2" providerId="ADAL" clId="{6D50528B-B55C-42C9-B369-596103DAE0FE}" dt="2023-05-11T18:42:15.873" v="725"/>
        <pc:sldMkLst>
          <pc:docMk/>
          <pc:sldMk cId="1967164433" sldId="266"/>
        </pc:sldMkLst>
        <pc:spChg chg="mod">
          <ac:chgData name="Richard Nagy" userId="111ca8fe-1f7b-4785-a97e-1544caee90f2" providerId="ADAL" clId="{6D50528B-B55C-42C9-B369-596103DAE0FE}" dt="2023-05-11T18:42:15.873" v="725"/>
          <ac:spMkLst>
            <pc:docMk/>
            <pc:sldMk cId="1967164433" sldId="266"/>
            <ac:spMk id="2" creationId="{0AED43C4-0157-4E31-61DC-1C55840F2FAF}"/>
          </ac:spMkLst>
        </pc:spChg>
      </pc:sldChg>
      <pc:sldChg chg="modSp mod">
        <pc:chgData name="Richard Nagy" userId="111ca8fe-1f7b-4785-a97e-1544caee90f2" providerId="ADAL" clId="{6D50528B-B55C-42C9-B369-596103DAE0FE}" dt="2023-05-06T08:56:45.822" v="447" actId="20577"/>
        <pc:sldMkLst>
          <pc:docMk/>
          <pc:sldMk cId="2807041106" sldId="391"/>
        </pc:sldMkLst>
        <pc:spChg chg="mod">
          <ac:chgData name="Richard Nagy" userId="111ca8fe-1f7b-4785-a97e-1544caee90f2" providerId="ADAL" clId="{6D50528B-B55C-42C9-B369-596103DAE0FE}" dt="2023-05-06T08:56:45.822" v="447" actId="20577"/>
          <ac:spMkLst>
            <pc:docMk/>
            <pc:sldMk cId="2807041106" sldId="391"/>
            <ac:spMk id="67" creationId="{DB7EFCDC-A516-C319-79C8-39D99485D8FF}"/>
          </ac:spMkLst>
        </pc:spChg>
      </pc:sldChg>
      <pc:sldChg chg="addSp delSp modSp mod">
        <pc:chgData name="Richard Nagy" userId="111ca8fe-1f7b-4785-a97e-1544caee90f2" providerId="ADAL" clId="{6D50528B-B55C-42C9-B369-596103DAE0FE}" dt="2023-05-05T14:15:37.804" v="263" actId="20577"/>
        <pc:sldMkLst>
          <pc:docMk/>
          <pc:sldMk cId="1036630645" sldId="392"/>
        </pc:sldMkLst>
        <pc:spChg chg="del">
          <ac:chgData name="Richard Nagy" userId="111ca8fe-1f7b-4785-a97e-1544caee90f2" providerId="ADAL" clId="{6D50528B-B55C-42C9-B369-596103DAE0FE}" dt="2023-05-05T14:10:53.921" v="112" actId="478"/>
          <ac:spMkLst>
            <pc:docMk/>
            <pc:sldMk cId="1036630645" sldId="392"/>
            <ac:spMk id="2" creationId="{A7B65803-CED8-9047-99B7-B67188ACB282}"/>
          </ac:spMkLst>
        </pc:spChg>
        <pc:spChg chg="mod">
          <ac:chgData name="Richard Nagy" userId="111ca8fe-1f7b-4785-a97e-1544caee90f2" providerId="ADAL" clId="{6D50528B-B55C-42C9-B369-596103DAE0FE}" dt="2023-05-05T14:15:37.804" v="263" actId="20577"/>
          <ac:spMkLst>
            <pc:docMk/>
            <pc:sldMk cId="1036630645" sldId="392"/>
            <ac:spMk id="3" creationId="{54748B30-B4E8-F84D-898D-70DDFDE4CE4D}"/>
          </ac:spMkLst>
        </pc:spChg>
        <pc:spChg chg="add mod">
          <ac:chgData name="Richard Nagy" userId="111ca8fe-1f7b-4785-a97e-1544caee90f2" providerId="ADAL" clId="{6D50528B-B55C-42C9-B369-596103DAE0FE}" dt="2023-05-05T14:14:38.460" v="239" actId="20577"/>
          <ac:spMkLst>
            <pc:docMk/>
            <pc:sldMk cId="1036630645" sldId="392"/>
            <ac:spMk id="4" creationId="{17228481-D859-DDA9-DC72-59BF84CF8866}"/>
          </ac:spMkLst>
        </pc:spChg>
        <pc:spChg chg="del mod">
          <ac:chgData name="Richard Nagy" userId="111ca8fe-1f7b-4785-a97e-1544caee90f2" providerId="ADAL" clId="{6D50528B-B55C-42C9-B369-596103DAE0FE}" dt="2023-05-05T14:10:57.137" v="115"/>
          <ac:spMkLst>
            <pc:docMk/>
            <pc:sldMk cId="1036630645" sldId="392"/>
            <ac:spMk id="6" creationId="{C7BDC540-6A77-F740-A289-0B590D3A2DAC}"/>
          </ac:spMkLst>
        </pc:spChg>
        <pc:picChg chg="del">
          <ac:chgData name="Richard Nagy" userId="111ca8fe-1f7b-4785-a97e-1544caee90f2" providerId="ADAL" clId="{6D50528B-B55C-42C9-B369-596103DAE0FE}" dt="2023-05-05T14:10:58.211" v="116" actId="478"/>
          <ac:picMkLst>
            <pc:docMk/>
            <pc:sldMk cId="1036630645" sldId="392"/>
            <ac:picMk id="7" creationId="{5465E418-348C-8E4B-A0BD-F3B9BD690102}"/>
          </ac:picMkLst>
        </pc:picChg>
      </pc:sldChg>
      <pc:sldChg chg="addSp delSp modSp mod">
        <pc:chgData name="Richard Nagy" userId="111ca8fe-1f7b-4785-a97e-1544caee90f2" providerId="ADAL" clId="{6D50528B-B55C-42C9-B369-596103DAE0FE}" dt="2023-05-05T14:22:54.581" v="411" actId="20577"/>
        <pc:sldMkLst>
          <pc:docMk/>
          <pc:sldMk cId="590188457" sldId="783"/>
        </pc:sldMkLst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2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3" creationId="{00000000-0000-0000-0000-000000000000}"/>
          </ac:spMkLst>
        </pc:spChg>
        <pc:spChg chg="add mod">
          <ac:chgData name="Richard Nagy" userId="111ca8fe-1f7b-4785-a97e-1544caee90f2" providerId="ADAL" clId="{6D50528B-B55C-42C9-B369-596103DAE0FE}" dt="2023-05-05T14:22:54.581" v="411" actId="20577"/>
          <ac:spMkLst>
            <pc:docMk/>
            <pc:sldMk cId="590188457" sldId="783"/>
            <ac:spMk id="4" creationId="{C5E01631-DA09-C325-C08D-E42308CD3B30}"/>
          </ac:spMkLst>
        </pc:spChg>
        <pc:spChg chg="mod">
          <ac:chgData name="Richard Nagy" userId="111ca8fe-1f7b-4785-a97e-1544caee90f2" providerId="ADAL" clId="{6D50528B-B55C-42C9-B369-596103DAE0FE}" dt="2023-05-05T14:16:17.250" v="274" actId="20577"/>
          <ac:spMkLst>
            <pc:docMk/>
            <pc:sldMk cId="590188457" sldId="783"/>
            <ac:spMk id="42" creationId="{C9C7679F-BD7E-8743-9CD2-50789E79B51A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45" creationId="{71AF96BF-E9D6-DF40-8108-583FBCC67D33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46" creationId="{42F797EB-F51B-DF49-A2C8-22E69F428F3A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48" creationId="{76CF02FF-4331-4F4E-82A3-DB5478C379BB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49" creationId="{AE908F52-75B0-F84E-957D-2CA30D0490D4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1" creationId="{4B98DB62-BD1E-7F47-9D90-82CC213DC74F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3" creationId="{72467825-9679-104E-A8E8-D535D8DCE624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4" creationId="{F5FCAE0B-287B-FF43-B7FC-D58EC775E85D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5" creationId="{D07A3FB6-F03B-9F4F-A7A5-21C98BC73F8D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7" creationId="{DEC29E18-58A1-764F-BA83-1F17D240846E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59" creationId="{AB346A30-A25F-DB48-9628-2D643C14A293}"/>
          </ac:spMkLst>
        </pc:spChg>
        <pc:spChg chg="mod">
          <ac:chgData name="Richard Nagy" userId="111ca8fe-1f7b-4785-a97e-1544caee90f2" providerId="ADAL" clId="{6D50528B-B55C-42C9-B369-596103DAE0FE}" dt="2023-05-05T14:20:13.823" v="317" actId="1076"/>
          <ac:spMkLst>
            <pc:docMk/>
            <pc:sldMk cId="590188457" sldId="783"/>
            <ac:spMk id="60" creationId="{038C5463-0887-E944-A70B-C774ED84C3C2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06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08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10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12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16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18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20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24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26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28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32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34" creationId="{00000000-0000-0000-0000-000000000000}"/>
          </ac:spMkLst>
        </pc:spChg>
        <pc:spChg chg="del">
          <ac:chgData name="Richard Nagy" userId="111ca8fe-1f7b-4785-a97e-1544caee90f2" providerId="ADAL" clId="{6D50528B-B55C-42C9-B369-596103DAE0FE}" dt="2023-05-05T14:16:33.682" v="279" actId="478"/>
          <ac:spMkLst>
            <pc:docMk/>
            <pc:sldMk cId="590188457" sldId="783"/>
            <ac:spMk id="136" creationId="{00000000-0000-0000-0000-000000000000}"/>
          </ac:spMkLst>
        </pc:s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44" creationId="{F84E97E5-5EBD-0240-97FD-037C730C0E35}"/>
          </ac:grpSpMkLst>
        </pc:gr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47" creationId="{3CD5AC7C-21DD-0A4D-978B-F5344BBD8D27}"/>
          </ac:grpSpMkLst>
        </pc:gr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50" creationId="{7D17E3EB-5BDB-444A-A0BB-3C2F92E12562}"/>
          </ac:grpSpMkLst>
        </pc:gr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52" creationId="{1361BEF5-699F-BA47-886A-C3CB58D3884A}"/>
          </ac:grpSpMkLst>
        </pc:gr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56" creationId="{4D871429-B1C6-6547-88B7-1652266C633F}"/>
          </ac:grpSpMkLst>
        </pc:grpChg>
        <pc:grpChg chg="mod">
          <ac:chgData name="Richard Nagy" userId="111ca8fe-1f7b-4785-a97e-1544caee90f2" providerId="ADAL" clId="{6D50528B-B55C-42C9-B369-596103DAE0FE}" dt="2023-05-05T14:20:13.823" v="317" actId="1076"/>
          <ac:grpSpMkLst>
            <pc:docMk/>
            <pc:sldMk cId="590188457" sldId="783"/>
            <ac:grpSpMk id="58" creationId="{809963F7-2B76-2E45-96CA-03D38479F547}"/>
          </ac:grpSpMkLst>
        </pc:grpChg>
        <pc:grpChg chg="del">
          <ac:chgData name="Richard Nagy" userId="111ca8fe-1f7b-4785-a97e-1544caee90f2" providerId="ADAL" clId="{6D50528B-B55C-42C9-B369-596103DAE0FE}" dt="2023-05-05T14:16:33.682" v="279" actId="478"/>
          <ac:grpSpMkLst>
            <pc:docMk/>
            <pc:sldMk cId="590188457" sldId="783"/>
            <ac:grpSpMk id="61" creationId="{A52BEF50-0F61-4249-95E5-274B7EA837D2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1E044-3EA6-4167-A0FB-D05C215FD2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7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1E044-3EA6-4167-A0FB-D05C215FD2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49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937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file_4_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2"/>
          <p:cNvSpPr>
            <a:spLocks noGrp="1"/>
          </p:cNvSpPr>
          <p:nvPr>
            <p:ph type="pic" sz="quarter" idx="23" hasCustomPrompt="1"/>
          </p:nvPr>
        </p:nvSpPr>
        <p:spPr>
          <a:xfrm>
            <a:off x="937261" y="1423035"/>
            <a:ext cx="1554480" cy="1554480"/>
          </a:xfrm>
          <a:prstGeom prst="diamond">
            <a:avLst/>
          </a:prstGeom>
          <a:solidFill>
            <a:srgbClr val="D9D9D9"/>
          </a:solidFill>
          <a:ln w="25400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 dirty="0"/>
              <a:t>Click or drag to add photo</a:t>
            </a:r>
            <a:endParaRPr lang="id-ID" dirty="0"/>
          </a:p>
        </p:txBody>
      </p:sp>
      <p:sp>
        <p:nvSpPr>
          <p:cNvPr id="32" name="Text Placeholder 48"/>
          <p:cNvSpPr>
            <a:spLocks noGrp="1"/>
          </p:cNvSpPr>
          <p:nvPr>
            <p:ph type="body" sz="quarter" idx="26" hasCustomPrompt="1"/>
          </p:nvPr>
        </p:nvSpPr>
        <p:spPr>
          <a:xfrm>
            <a:off x="885373" y="3434715"/>
            <a:ext cx="1658257" cy="17373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ctr">
              <a:buNone/>
              <a:defRPr sz="9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42" name="Text Placeholder 48"/>
          <p:cNvSpPr>
            <a:spLocks noGrp="1"/>
          </p:cNvSpPr>
          <p:nvPr>
            <p:ph type="body" sz="quarter" idx="33" hasCustomPrompt="1"/>
          </p:nvPr>
        </p:nvSpPr>
        <p:spPr>
          <a:xfrm>
            <a:off x="885373" y="3607929"/>
            <a:ext cx="1658257" cy="164592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ctr">
              <a:buNone/>
              <a:defRPr sz="7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/>
              <a:t>Support Team</a:t>
            </a:r>
          </a:p>
        </p:txBody>
      </p:sp>
      <p:sp>
        <p:nvSpPr>
          <p:cNvPr id="40" name="Title 1"/>
          <p:cNvSpPr>
            <a:spLocks noGrp="1"/>
          </p:cNvSpPr>
          <p:nvPr>
            <p:ph type="ctrTitle" hasCustomPrompt="1"/>
          </p:nvPr>
        </p:nvSpPr>
        <p:spPr>
          <a:xfrm>
            <a:off x="800100" y="617220"/>
            <a:ext cx="7543800" cy="411480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ctr">
              <a:defRPr sz="2400" spc="225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0" name="Text Placeholder 48"/>
          <p:cNvSpPr>
            <a:spLocks noGrp="1"/>
          </p:cNvSpPr>
          <p:nvPr>
            <p:ph type="body" sz="quarter" idx="45" hasCustomPrompt="1"/>
          </p:nvPr>
        </p:nvSpPr>
        <p:spPr>
          <a:xfrm>
            <a:off x="2790372" y="3427413"/>
            <a:ext cx="1658257" cy="17373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ctr">
              <a:buNone/>
              <a:defRPr sz="9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101" name="Text Placeholder 48"/>
          <p:cNvSpPr>
            <a:spLocks noGrp="1"/>
          </p:cNvSpPr>
          <p:nvPr>
            <p:ph type="body" sz="quarter" idx="46" hasCustomPrompt="1"/>
          </p:nvPr>
        </p:nvSpPr>
        <p:spPr>
          <a:xfrm>
            <a:off x="2790372" y="3600627"/>
            <a:ext cx="1658257" cy="164592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ctr">
              <a:buNone/>
              <a:defRPr sz="7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/>
              <a:t>Support Team</a:t>
            </a:r>
          </a:p>
        </p:txBody>
      </p:sp>
      <p:sp>
        <p:nvSpPr>
          <p:cNvPr id="114" name="Text Placeholder 48"/>
          <p:cNvSpPr>
            <a:spLocks noGrp="1"/>
          </p:cNvSpPr>
          <p:nvPr>
            <p:ph type="body" sz="quarter" idx="51" hasCustomPrompt="1"/>
          </p:nvPr>
        </p:nvSpPr>
        <p:spPr>
          <a:xfrm>
            <a:off x="4695372" y="3427413"/>
            <a:ext cx="1658257" cy="17373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ctr">
              <a:buNone/>
              <a:defRPr sz="9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115" name="Text Placeholder 48"/>
          <p:cNvSpPr>
            <a:spLocks noGrp="1"/>
          </p:cNvSpPr>
          <p:nvPr>
            <p:ph type="body" sz="quarter" idx="52" hasCustomPrompt="1"/>
          </p:nvPr>
        </p:nvSpPr>
        <p:spPr>
          <a:xfrm>
            <a:off x="4695372" y="3600627"/>
            <a:ext cx="1658257" cy="164592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ctr">
              <a:buNone/>
              <a:defRPr sz="7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/>
              <a:t>Support Team</a:t>
            </a:r>
          </a:p>
        </p:txBody>
      </p:sp>
      <p:sp>
        <p:nvSpPr>
          <p:cNvPr id="78" name="Picture Placeholder 2"/>
          <p:cNvSpPr>
            <a:spLocks noGrp="1"/>
          </p:cNvSpPr>
          <p:nvPr>
            <p:ph type="pic" sz="quarter" idx="57" hasCustomPrompt="1"/>
          </p:nvPr>
        </p:nvSpPr>
        <p:spPr>
          <a:xfrm>
            <a:off x="2842260" y="1423035"/>
            <a:ext cx="1554480" cy="1554480"/>
          </a:xfrm>
          <a:prstGeom prst="diamond">
            <a:avLst/>
          </a:prstGeom>
          <a:solidFill>
            <a:srgbClr val="D9D9D9"/>
          </a:solidFill>
          <a:ln w="25400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 dirty="0"/>
              <a:t>Click or drag to add photo</a:t>
            </a:r>
            <a:endParaRPr lang="id-ID" dirty="0"/>
          </a:p>
        </p:txBody>
      </p:sp>
      <p:sp>
        <p:nvSpPr>
          <p:cNvPr id="80" name="Picture Placeholder 2"/>
          <p:cNvSpPr>
            <a:spLocks noGrp="1"/>
          </p:cNvSpPr>
          <p:nvPr>
            <p:ph type="pic" sz="quarter" idx="59" hasCustomPrompt="1"/>
          </p:nvPr>
        </p:nvSpPr>
        <p:spPr>
          <a:xfrm>
            <a:off x="4747260" y="1423035"/>
            <a:ext cx="1554480" cy="1554480"/>
          </a:xfrm>
          <a:prstGeom prst="diamond">
            <a:avLst/>
          </a:prstGeom>
          <a:solidFill>
            <a:srgbClr val="D9D9D9"/>
          </a:solidFill>
          <a:ln w="25400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 dirty="0"/>
              <a:t>Click or drag to add photo</a:t>
            </a:r>
            <a:endParaRPr lang="id-ID" dirty="0"/>
          </a:p>
        </p:txBody>
      </p:sp>
      <p:sp>
        <p:nvSpPr>
          <p:cNvPr id="50" name="Text Placeholder 48"/>
          <p:cNvSpPr>
            <a:spLocks noGrp="1"/>
          </p:cNvSpPr>
          <p:nvPr>
            <p:ph type="body" sz="quarter" idx="14" hasCustomPrompt="1"/>
          </p:nvPr>
        </p:nvSpPr>
        <p:spPr>
          <a:xfrm>
            <a:off x="885372" y="3977437"/>
            <a:ext cx="1658256" cy="39171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7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[Click to edit]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quam.</a:t>
            </a:r>
          </a:p>
        </p:txBody>
      </p:sp>
      <p:sp>
        <p:nvSpPr>
          <p:cNvPr id="51" name="Text Placeholder 48"/>
          <p:cNvSpPr>
            <a:spLocks noGrp="1"/>
          </p:cNvSpPr>
          <p:nvPr>
            <p:ph type="body" sz="quarter" idx="60" hasCustomPrompt="1"/>
          </p:nvPr>
        </p:nvSpPr>
        <p:spPr>
          <a:xfrm>
            <a:off x="2792469" y="3977437"/>
            <a:ext cx="1656262" cy="39171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7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[Click to edit]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quam.</a:t>
            </a:r>
          </a:p>
        </p:txBody>
      </p:sp>
      <p:sp>
        <p:nvSpPr>
          <p:cNvPr id="52" name="Text Placeholder 48"/>
          <p:cNvSpPr>
            <a:spLocks noGrp="1"/>
          </p:cNvSpPr>
          <p:nvPr>
            <p:ph type="body" sz="quarter" idx="61" hasCustomPrompt="1"/>
          </p:nvPr>
        </p:nvSpPr>
        <p:spPr>
          <a:xfrm>
            <a:off x="4697469" y="3977437"/>
            <a:ext cx="1656262" cy="39171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7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[Click to edit]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quam.</a:t>
            </a:r>
          </a:p>
        </p:txBody>
      </p:sp>
      <p:sp>
        <p:nvSpPr>
          <p:cNvPr id="41" name="Text Placeholder 48"/>
          <p:cNvSpPr>
            <a:spLocks noGrp="1"/>
          </p:cNvSpPr>
          <p:nvPr>
            <p:ph type="body" sz="quarter" idx="62" hasCustomPrompt="1"/>
          </p:nvPr>
        </p:nvSpPr>
        <p:spPr>
          <a:xfrm>
            <a:off x="6600372" y="3427413"/>
            <a:ext cx="1658257" cy="17373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ctr">
              <a:buNone/>
              <a:defRPr sz="9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43" name="Text Placeholder 48"/>
          <p:cNvSpPr>
            <a:spLocks noGrp="1"/>
          </p:cNvSpPr>
          <p:nvPr>
            <p:ph type="body" sz="quarter" idx="63" hasCustomPrompt="1"/>
          </p:nvPr>
        </p:nvSpPr>
        <p:spPr>
          <a:xfrm>
            <a:off x="6600372" y="3600627"/>
            <a:ext cx="1658257" cy="164592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ctr">
              <a:buNone/>
              <a:defRPr sz="7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/>
              <a:t>Support Team</a:t>
            </a:r>
          </a:p>
        </p:txBody>
      </p:sp>
      <p:sp>
        <p:nvSpPr>
          <p:cNvPr id="44" name="Picture Placeholder 2"/>
          <p:cNvSpPr>
            <a:spLocks noGrp="1"/>
          </p:cNvSpPr>
          <p:nvPr>
            <p:ph type="pic" sz="quarter" idx="64" hasCustomPrompt="1"/>
          </p:nvPr>
        </p:nvSpPr>
        <p:spPr>
          <a:xfrm>
            <a:off x="6652260" y="1423035"/>
            <a:ext cx="1554480" cy="1554480"/>
          </a:xfrm>
          <a:prstGeom prst="diamond">
            <a:avLst/>
          </a:prstGeom>
          <a:solidFill>
            <a:srgbClr val="D9D9D9"/>
          </a:solidFill>
          <a:ln w="25400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 dirty="0"/>
              <a:t>Click or drag to add photo</a:t>
            </a:r>
            <a:endParaRPr lang="id-ID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65" hasCustomPrompt="1"/>
          </p:nvPr>
        </p:nvSpPr>
        <p:spPr>
          <a:xfrm>
            <a:off x="6602470" y="3977437"/>
            <a:ext cx="1656262" cy="39171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7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[Click to edit]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quam.</a:t>
            </a:r>
          </a:p>
        </p:txBody>
      </p:sp>
    </p:spTree>
    <p:extLst>
      <p:ext uri="{BB962C8B-B14F-4D97-AF65-F5344CB8AC3E}">
        <p14:creationId xmlns:p14="http://schemas.microsoft.com/office/powerpoint/2010/main" val="3858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c_P000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35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rketing_Plan_000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16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;p13">
            <a:extLst>
              <a:ext uri="{FF2B5EF4-FFF2-40B4-BE49-F238E27FC236}">
                <a16:creationId xmlns:a16="http://schemas.microsoft.com/office/drawing/2014/main" id="{2D89073D-EF3E-EE43-AC0E-9EC8E8A6C082}"/>
              </a:ext>
            </a:extLst>
          </p:cNvPr>
          <p:cNvSpPr/>
          <p:nvPr userDrawn="1"/>
        </p:nvSpPr>
        <p:spPr>
          <a:xfrm>
            <a:off x="0" y="2500"/>
            <a:ext cx="9144000" cy="51411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60" r:id="rId3"/>
    <p:sldLayoutId id="2147483661" r:id="rId4"/>
    <p:sldLayoutId id="2147483663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heses.hal.science/tel-03560882v1/document" TargetMode="External"/><Relationship Id="rId2" Type="http://schemas.openxmlformats.org/officeDocument/2006/relationships/hyperlink" Target="http://ltu.diva-portal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sciencedirect.com/science/article/pii/S1319157823000976" TargetMode="External"/><Relationship Id="rId4" Type="http://schemas.openxmlformats.org/officeDocument/2006/relationships/hyperlink" Target="https://link.springer.com/article/10.1007/s13278-022-01020-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 idx="4294967295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4294967295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"/>
            <a:ext cx="9144001" cy="514099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0" y="-25"/>
            <a:ext cx="5952600" cy="5143625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/>
          <p:nvPr/>
        </p:nvSpPr>
        <p:spPr>
          <a:xfrm>
            <a:off x="5952475" y="-25"/>
            <a:ext cx="663900" cy="51435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82637" y="1299568"/>
            <a:ext cx="5469837" cy="186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39700" marR="139700" lvl="0" indent="0" algn="l" rtl="0">
              <a:lnSpc>
                <a:spcPct val="115000"/>
              </a:lnSpc>
              <a:spcBef>
                <a:spcPts val="2600"/>
              </a:spcBef>
              <a:spcAft>
                <a:spcPts val="400"/>
              </a:spcAft>
              <a:buNone/>
            </a:pPr>
            <a:r>
              <a:rPr lang="sk-SK" sz="365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Analýza aktivít </a:t>
            </a:r>
            <a:r>
              <a:rPr lang="sk-SK" sz="3650" b="1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botov</a:t>
            </a:r>
            <a:r>
              <a:rPr lang="sk-SK" sz="365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sociálnych sieťach</a:t>
            </a:r>
            <a:endParaRPr sz="355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93879" y="3539250"/>
            <a:ext cx="41841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200" dirty="0">
                <a:solidFill>
                  <a:srgbClr val="F5F5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Školiteľ: RNDr. </a:t>
            </a:r>
            <a:r>
              <a:rPr lang="sk-SK" sz="1200" dirty="0" err="1">
                <a:solidFill>
                  <a:srgbClr val="F5F5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Damas</a:t>
            </a:r>
            <a:r>
              <a:rPr lang="sk-SK" sz="1200" dirty="0">
                <a:solidFill>
                  <a:srgbClr val="F5F5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200" dirty="0" err="1">
                <a:solidFill>
                  <a:srgbClr val="F5F5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Gruska</a:t>
            </a:r>
            <a:r>
              <a:rPr lang="sk-SK" sz="1200" dirty="0">
                <a:solidFill>
                  <a:srgbClr val="F5F5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PhD.</a:t>
            </a:r>
            <a:endParaRPr sz="1200" dirty="0">
              <a:solidFill>
                <a:srgbClr val="F5F5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4FD262-4804-C19D-DEDA-0D7D3FEDAB3B}"/>
              </a:ext>
            </a:extLst>
          </p:cNvPr>
          <p:cNvSpPr txBox="1"/>
          <p:nvPr/>
        </p:nvSpPr>
        <p:spPr>
          <a:xfrm>
            <a:off x="593879" y="4663524"/>
            <a:ext cx="16489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>
                <a:solidFill>
                  <a:schemeClr val="tx1"/>
                </a:solidFill>
              </a:rPr>
              <a:t>Richard Nagy</a:t>
            </a: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56;p13">
            <a:extLst>
              <a:ext uri="{FF2B5EF4-FFF2-40B4-BE49-F238E27FC236}">
                <a16:creationId xmlns:a16="http://schemas.microsoft.com/office/drawing/2014/main" id="{381591D8-0C80-0846-9D11-421FB5E5708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510"/>
            <a:ext cx="9144001" cy="514099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57;p13">
            <a:extLst>
              <a:ext uri="{FF2B5EF4-FFF2-40B4-BE49-F238E27FC236}">
                <a16:creationId xmlns:a16="http://schemas.microsoft.com/office/drawing/2014/main" id="{5DC6C173-1210-AA48-A4E3-E6EC9ECDBF68}"/>
              </a:ext>
            </a:extLst>
          </p:cNvPr>
          <p:cNvSpPr/>
          <p:nvPr/>
        </p:nvSpPr>
        <p:spPr>
          <a:xfrm>
            <a:off x="-125" y="2400"/>
            <a:ext cx="5952600" cy="51411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8;p13">
            <a:extLst>
              <a:ext uri="{FF2B5EF4-FFF2-40B4-BE49-F238E27FC236}">
                <a16:creationId xmlns:a16="http://schemas.microsoft.com/office/drawing/2014/main" id="{B23072C3-D672-814A-B1E5-51D52F0D2BEE}"/>
              </a:ext>
            </a:extLst>
          </p:cNvPr>
          <p:cNvSpPr/>
          <p:nvPr/>
        </p:nvSpPr>
        <p:spPr>
          <a:xfrm>
            <a:off x="5952475" y="-25"/>
            <a:ext cx="663900" cy="51435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9;p13">
            <a:extLst>
              <a:ext uri="{FF2B5EF4-FFF2-40B4-BE49-F238E27FC236}">
                <a16:creationId xmlns:a16="http://schemas.microsoft.com/office/drawing/2014/main" id="{1A085B5E-3A52-7B44-9766-F4B6858AF725}"/>
              </a:ext>
            </a:extLst>
          </p:cNvPr>
          <p:cNvSpPr txBox="1"/>
          <p:nvPr/>
        </p:nvSpPr>
        <p:spPr>
          <a:xfrm>
            <a:off x="399635" y="1964074"/>
            <a:ext cx="5884790" cy="1215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39700" marR="139700">
              <a:lnSpc>
                <a:spcPct val="115000"/>
              </a:lnSpc>
              <a:spcBef>
                <a:spcPts val="2600"/>
              </a:spcBef>
              <a:spcAft>
                <a:spcPts val="400"/>
              </a:spcAft>
            </a:pPr>
            <a:r>
              <a:rPr lang="sk-SK" altLang="zh-TW" sz="365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Ďakujem za </a:t>
            </a:r>
            <a:r>
              <a:rPr lang="sk-SK" altLang="zh-TW" sz="3650" b="1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poronosť</a:t>
            </a:r>
            <a:endParaRPr lang="en-US" altLang="zh-TW" sz="365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52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54748B30-B4E8-F84D-898D-70DDFDE4CE4D}"/>
              </a:ext>
            </a:extLst>
          </p:cNvPr>
          <p:cNvSpPr txBox="1"/>
          <p:nvPr/>
        </p:nvSpPr>
        <p:spPr>
          <a:xfrm>
            <a:off x="295835" y="799929"/>
            <a:ext cx="8612840" cy="1516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b="0" i="0" dirty="0">
                <a:solidFill>
                  <a:schemeClr val="tx1"/>
                </a:solidFill>
                <a:effectLst/>
                <a:latin typeface="+mj-lt"/>
              </a:rPr>
              <a:t>Anal</a:t>
            </a:r>
            <a:r>
              <a:rPr lang="sk-SK" sz="1050" dirty="0" err="1">
                <a:solidFill>
                  <a:schemeClr val="tx1"/>
                </a:solidFill>
                <a:latin typeface="+mj-lt"/>
              </a:rPr>
              <a:t>ýza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aktivít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na sociálnych sieťach.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050" dirty="0">
                <a:solidFill>
                  <a:schemeClr val="tx1"/>
                </a:solidFill>
                <a:latin typeface="+mj-lt"/>
              </a:rPr>
              <a:t>Pojem </a:t>
            </a:r>
            <a:r>
              <a:rPr lang="en-US" sz="1050" dirty="0">
                <a:solidFill>
                  <a:schemeClr val="tx1"/>
                </a:solidFill>
                <a:latin typeface="+mj-lt"/>
              </a:rPr>
              <a:t>"bot" </a:t>
            </a:r>
            <a:r>
              <a:rPr lang="sk-SK" sz="1050" dirty="0">
                <a:solidFill>
                  <a:schemeClr val="tx1"/>
                </a:solidFill>
                <a:latin typeface="+mj-lt"/>
              </a:rPr>
              <a:t>sa odkazuje na robota</a:t>
            </a:r>
            <a:r>
              <a:rPr lang="en-US" sz="1050" dirty="0">
                <a:solidFill>
                  <a:schemeClr val="tx1"/>
                </a:solidFill>
                <a:latin typeface="+mj-lt"/>
              </a:rPr>
              <a:t>, </a:t>
            </a:r>
            <a:r>
              <a:rPr lang="sk-SK" sz="1050" dirty="0">
                <a:solidFill>
                  <a:schemeClr val="tx1"/>
                </a:solidFill>
                <a:latin typeface="+mj-lt"/>
              </a:rPr>
              <a:t>počítačový program</a:t>
            </a:r>
            <a:r>
              <a:rPr lang="en-US" sz="1050" dirty="0">
                <a:solidFill>
                  <a:schemeClr val="tx1"/>
                </a:solidFill>
                <a:latin typeface="+mj-lt"/>
              </a:rPr>
              <a:t> </a:t>
            </a:r>
            <a:r>
              <a:rPr lang="sk-SK" sz="1050" dirty="0">
                <a:solidFill>
                  <a:schemeClr val="tx1"/>
                </a:solidFill>
                <a:latin typeface="+mj-lt"/>
              </a:rPr>
              <a:t>ktorý pracuje rýchlejšie a efektívnejšie ako 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ľudia pri opakujúcich sa automatizovaných úlohách</a:t>
            </a:r>
            <a:r>
              <a:rPr lang="sk-SK" sz="1050" b="0" i="0" dirty="0">
                <a:solidFill>
                  <a:srgbClr val="374151"/>
                </a:solidFill>
                <a:effectLst/>
                <a:latin typeface="+mj-lt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050" dirty="0">
                <a:solidFill>
                  <a:schemeClr val="tx1"/>
                </a:solidFill>
                <a:latin typeface="+mj-lt"/>
              </a:rPr>
              <a:t>Sú využívaný, 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aby mohli simulovať správanie sa ľudí (napr. na sociálnych sieťach).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Boti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môžu byť použití na rôzne účely ako napr. šírenie spamu, generovanie falošných správ alebo vytváranie falšovanej interakcie s používateľmi.</a:t>
            </a:r>
            <a:endParaRPr kumimoji="1" lang="zh-TW" altLang="en-US" sz="1050" i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228481-D859-DDA9-DC72-59BF84CF8866}"/>
              </a:ext>
            </a:extLst>
          </p:cNvPr>
          <p:cNvSpPr txBox="1"/>
          <p:nvPr/>
        </p:nvSpPr>
        <p:spPr>
          <a:xfrm>
            <a:off x="208428" y="215154"/>
            <a:ext cx="8444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 err="1">
                <a:solidFill>
                  <a:schemeClr val="tx1"/>
                </a:solidFill>
              </a:rPr>
              <a:t>Introduction</a:t>
            </a:r>
            <a:endParaRPr lang="sk-SK" sz="3200" dirty="0">
              <a:solidFill>
                <a:schemeClr val="tx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4E9285A-35AB-05EA-0E95-AB291FE07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952" y="2229654"/>
            <a:ext cx="4894729" cy="275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63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">
            <a:extLst>
              <a:ext uri="{FF2B5EF4-FFF2-40B4-BE49-F238E27FC236}">
                <a16:creationId xmlns:a16="http://schemas.microsoft.com/office/drawing/2014/main" id="{C9C7679F-BD7E-8743-9CD2-50789E79B51A}"/>
              </a:ext>
            </a:extLst>
          </p:cNvPr>
          <p:cNvSpPr txBox="1">
            <a:spLocks/>
          </p:cNvSpPr>
          <p:nvPr/>
        </p:nvSpPr>
        <p:spPr>
          <a:xfrm>
            <a:off x="800100" y="501396"/>
            <a:ext cx="75438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altLang="zh-CN" dirty="0" err="1"/>
              <a:t>Cieľe</a:t>
            </a:r>
            <a:r>
              <a:rPr lang="sk-SK" altLang="zh-CN" dirty="0"/>
              <a:t> práce</a:t>
            </a:r>
            <a:endParaRPr lang="en-US" dirty="0"/>
          </a:p>
        </p:txBody>
      </p:sp>
      <p:grpSp>
        <p:nvGrpSpPr>
          <p:cNvPr id="44" name="Группа 492">
            <a:extLst>
              <a:ext uri="{FF2B5EF4-FFF2-40B4-BE49-F238E27FC236}">
                <a16:creationId xmlns:a16="http://schemas.microsoft.com/office/drawing/2014/main" id="{F84E97E5-5EBD-0240-97FD-037C730C0E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94708" y="3686763"/>
            <a:ext cx="651368" cy="652173"/>
            <a:chOff x="4859338" y="1822450"/>
            <a:chExt cx="2570163" cy="2573338"/>
          </a:xfrm>
          <a:effectLst>
            <a:outerShdw blurRad="228600" dist="127000" dir="2700000" algn="tl" rotWithShape="0">
              <a:srgbClr val="293E69">
                <a:alpha val="55000"/>
              </a:srgbClr>
            </a:outerShdw>
          </a:effectLst>
        </p:grpSpPr>
        <p:sp>
          <p:nvSpPr>
            <p:cNvPr id="45" name="Oval 438">
              <a:extLst>
                <a:ext uri="{FF2B5EF4-FFF2-40B4-BE49-F238E27FC236}">
                  <a16:creationId xmlns:a16="http://schemas.microsoft.com/office/drawing/2014/main" id="{71AF96BF-E9D6-DF40-8108-583FBCC67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9338" y="1822450"/>
              <a:ext cx="2570163" cy="2573338"/>
            </a:xfrm>
            <a:prstGeom prst="ellipse">
              <a:avLst/>
            </a:prstGeom>
            <a:solidFill>
              <a:srgbClr val="3B59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39">
              <a:extLst>
                <a:ext uri="{FF2B5EF4-FFF2-40B4-BE49-F238E27FC236}">
                  <a16:creationId xmlns:a16="http://schemas.microsoft.com/office/drawing/2014/main" id="{42F797EB-F51B-DF49-A2C8-22E69F428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0224" y="2483840"/>
              <a:ext cx="648393" cy="1250557"/>
            </a:xfrm>
            <a:custGeom>
              <a:avLst/>
              <a:gdLst>
                <a:gd name="T0" fmla="*/ 823913 w 214"/>
                <a:gd name="T1" fmla="*/ 262277 h 412"/>
                <a:gd name="T2" fmla="*/ 673761 w 214"/>
                <a:gd name="T3" fmla="*/ 262277 h 412"/>
                <a:gd name="T4" fmla="*/ 535158 w 214"/>
                <a:gd name="T5" fmla="*/ 401129 h 412"/>
                <a:gd name="T6" fmla="*/ 535158 w 214"/>
                <a:gd name="T7" fmla="*/ 582408 h 412"/>
                <a:gd name="T8" fmla="*/ 816213 w 214"/>
                <a:gd name="T9" fmla="*/ 582408 h 412"/>
                <a:gd name="T10" fmla="*/ 777712 w 214"/>
                <a:gd name="T11" fmla="*/ 863970 h 412"/>
                <a:gd name="T12" fmla="*/ 535158 w 214"/>
                <a:gd name="T13" fmla="*/ 863970 h 412"/>
                <a:gd name="T14" fmla="*/ 535158 w 214"/>
                <a:gd name="T15" fmla="*/ 1589088 h 412"/>
                <a:gd name="T16" fmla="*/ 242554 w 214"/>
                <a:gd name="T17" fmla="*/ 1589088 h 412"/>
                <a:gd name="T18" fmla="*/ 242554 w 214"/>
                <a:gd name="T19" fmla="*/ 863970 h 412"/>
                <a:gd name="T20" fmla="*/ 0 w 214"/>
                <a:gd name="T21" fmla="*/ 863970 h 412"/>
                <a:gd name="T22" fmla="*/ 0 w 214"/>
                <a:gd name="T23" fmla="*/ 582408 h 412"/>
                <a:gd name="T24" fmla="*/ 242554 w 214"/>
                <a:gd name="T25" fmla="*/ 582408 h 412"/>
                <a:gd name="T26" fmla="*/ 242554 w 214"/>
                <a:gd name="T27" fmla="*/ 374130 h 412"/>
                <a:gd name="T28" fmla="*/ 608310 w 214"/>
                <a:gd name="T29" fmla="*/ 0 h 412"/>
                <a:gd name="T30" fmla="*/ 823913 w 214"/>
                <a:gd name="T31" fmla="*/ 11571 h 412"/>
                <a:gd name="T32" fmla="*/ 823913 w 214"/>
                <a:gd name="T33" fmla="*/ 262277 h 4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14" h="412">
                  <a:moveTo>
                    <a:pt x="214" y="68"/>
                  </a:moveTo>
                  <a:cubicBezTo>
                    <a:pt x="175" y="68"/>
                    <a:pt x="175" y="68"/>
                    <a:pt x="175" y="68"/>
                  </a:cubicBezTo>
                  <a:cubicBezTo>
                    <a:pt x="145" y="68"/>
                    <a:pt x="139" y="83"/>
                    <a:pt x="139" y="104"/>
                  </a:cubicBezTo>
                  <a:cubicBezTo>
                    <a:pt x="139" y="151"/>
                    <a:pt x="139" y="151"/>
                    <a:pt x="139" y="151"/>
                  </a:cubicBezTo>
                  <a:cubicBezTo>
                    <a:pt x="212" y="151"/>
                    <a:pt x="212" y="151"/>
                    <a:pt x="212" y="151"/>
                  </a:cubicBezTo>
                  <a:cubicBezTo>
                    <a:pt x="202" y="224"/>
                    <a:pt x="202" y="224"/>
                    <a:pt x="202" y="224"/>
                  </a:cubicBezTo>
                  <a:cubicBezTo>
                    <a:pt x="139" y="224"/>
                    <a:pt x="139" y="224"/>
                    <a:pt x="139" y="224"/>
                  </a:cubicBezTo>
                  <a:cubicBezTo>
                    <a:pt x="139" y="412"/>
                    <a:pt x="139" y="412"/>
                    <a:pt x="139" y="412"/>
                  </a:cubicBezTo>
                  <a:cubicBezTo>
                    <a:pt x="63" y="412"/>
                    <a:pt x="63" y="412"/>
                    <a:pt x="63" y="412"/>
                  </a:cubicBezTo>
                  <a:cubicBezTo>
                    <a:pt x="63" y="224"/>
                    <a:pt x="63" y="224"/>
                    <a:pt x="63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63" y="151"/>
                    <a:pt x="63" y="151"/>
                    <a:pt x="63" y="151"/>
                  </a:cubicBezTo>
                  <a:cubicBezTo>
                    <a:pt x="63" y="97"/>
                    <a:pt x="63" y="97"/>
                    <a:pt x="63" y="97"/>
                  </a:cubicBezTo>
                  <a:cubicBezTo>
                    <a:pt x="63" y="34"/>
                    <a:pt x="102" y="0"/>
                    <a:pt x="158" y="0"/>
                  </a:cubicBezTo>
                  <a:cubicBezTo>
                    <a:pt x="185" y="0"/>
                    <a:pt x="208" y="2"/>
                    <a:pt x="214" y="3"/>
                  </a:cubicBezTo>
                  <a:lnTo>
                    <a:pt x="214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Группа 491">
            <a:extLst>
              <a:ext uri="{FF2B5EF4-FFF2-40B4-BE49-F238E27FC236}">
                <a16:creationId xmlns:a16="http://schemas.microsoft.com/office/drawing/2014/main" id="{3CD5AC7C-21DD-0A4D-978B-F5344BBD8D2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27700" y="3675066"/>
            <a:ext cx="653140" cy="652173"/>
            <a:chOff x="3149600" y="2038350"/>
            <a:chExt cx="2144713" cy="2141538"/>
          </a:xfrm>
          <a:effectLst>
            <a:outerShdw blurRad="228600" dist="127000" dir="2700000" algn="tl" rotWithShape="0">
              <a:srgbClr val="0B74B5">
                <a:alpha val="54000"/>
              </a:srgbClr>
            </a:outerShdw>
          </a:effectLst>
        </p:grpSpPr>
        <p:sp>
          <p:nvSpPr>
            <p:cNvPr id="48" name="Oval 440">
              <a:extLst>
                <a:ext uri="{FF2B5EF4-FFF2-40B4-BE49-F238E27FC236}">
                  <a16:creationId xmlns:a16="http://schemas.microsoft.com/office/drawing/2014/main" id="{76CF02FF-4331-4F4E-82A3-DB5478C37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600" y="2038350"/>
              <a:ext cx="2144713" cy="2141538"/>
            </a:xfrm>
            <a:prstGeom prst="ellipse">
              <a:avLst/>
            </a:prstGeom>
            <a:solidFill>
              <a:srgbClr val="1DA1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41">
              <a:extLst>
                <a:ext uri="{FF2B5EF4-FFF2-40B4-BE49-F238E27FC236}">
                  <a16:creationId xmlns:a16="http://schemas.microsoft.com/office/drawing/2014/main" id="{AE908F52-75B0-F84E-957D-2CA30D0490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1355" y="2724926"/>
              <a:ext cx="940398" cy="768387"/>
            </a:xfrm>
            <a:custGeom>
              <a:avLst/>
              <a:gdLst>
                <a:gd name="T0" fmla="*/ 1319213 w 343"/>
                <a:gd name="T1" fmla="*/ 127040 h 280"/>
                <a:gd name="T2" fmla="*/ 1165369 w 343"/>
                <a:gd name="T3" fmla="*/ 169386 h 280"/>
                <a:gd name="T4" fmla="*/ 1284598 w 343"/>
                <a:gd name="T5" fmla="*/ 19248 h 280"/>
                <a:gd name="T6" fmla="*/ 1111523 w 343"/>
                <a:gd name="T7" fmla="*/ 88543 h 280"/>
                <a:gd name="T8" fmla="*/ 911526 w 343"/>
                <a:gd name="T9" fmla="*/ 0 h 280"/>
                <a:gd name="T10" fmla="*/ 642299 w 343"/>
                <a:gd name="T11" fmla="*/ 273328 h 280"/>
                <a:gd name="T12" fmla="*/ 649991 w 343"/>
                <a:gd name="T13" fmla="*/ 334923 h 280"/>
                <a:gd name="T14" fmla="*/ 88460 w 343"/>
                <a:gd name="T15" fmla="*/ 50046 h 280"/>
                <a:gd name="T16" fmla="*/ 53845 w 343"/>
                <a:gd name="T17" fmla="*/ 188635 h 280"/>
                <a:gd name="T18" fmla="*/ 173075 w 343"/>
                <a:gd name="T19" fmla="*/ 411917 h 280"/>
                <a:gd name="T20" fmla="*/ 49999 w 343"/>
                <a:gd name="T21" fmla="*/ 381119 h 280"/>
                <a:gd name="T22" fmla="*/ 49999 w 343"/>
                <a:gd name="T23" fmla="*/ 381119 h 280"/>
                <a:gd name="T24" fmla="*/ 269227 w 343"/>
                <a:gd name="T25" fmla="*/ 650597 h 280"/>
                <a:gd name="T26" fmla="*/ 196151 w 343"/>
                <a:gd name="T27" fmla="*/ 658297 h 280"/>
                <a:gd name="T28" fmla="*/ 146152 w 343"/>
                <a:gd name="T29" fmla="*/ 654447 h 280"/>
                <a:gd name="T30" fmla="*/ 399995 w 343"/>
                <a:gd name="T31" fmla="*/ 843082 h 280"/>
                <a:gd name="T32" fmla="*/ 61538 w 343"/>
                <a:gd name="T33" fmla="*/ 958573 h 280"/>
                <a:gd name="T34" fmla="*/ 0 w 343"/>
                <a:gd name="T35" fmla="*/ 954723 h 280"/>
                <a:gd name="T36" fmla="*/ 415379 w 343"/>
                <a:gd name="T37" fmla="*/ 1077913 h 280"/>
                <a:gd name="T38" fmla="*/ 1184599 w 343"/>
                <a:gd name="T39" fmla="*/ 304125 h 280"/>
                <a:gd name="T40" fmla="*/ 1184599 w 343"/>
                <a:gd name="T41" fmla="*/ 269478 h 280"/>
                <a:gd name="T42" fmla="*/ 1319213 w 343"/>
                <a:gd name="T43" fmla="*/ 127040 h 280"/>
                <a:gd name="T44" fmla="*/ 1319213 w 343"/>
                <a:gd name="T45" fmla="*/ 127040 h 280"/>
                <a:gd name="T46" fmla="*/ 1319213 w 343"/>
                <a:gd name="T47" fmla="*/ 127040 h 28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343" h="280">
                  <a:moveTo>
                    <a:pt x="343" y="33"/>
                  </a:moveTo>
                  <a:cubicBezTo>
                    <a:pt x="331" y="39"/>
                    <a:pt x="317" y="43"/>
                    <a:pt x="303" y="44"/>
                  </a:cubicBezTo>
                  <a:cubicBezTo>
                    <a:pt x="317" y="36"/>
                    <a:pt x="328" y="22"/>
                    <a:pt x="334" y="5"/>
                  </a:cubicBezTo>
                  <a:cubicBezTo>
                    <a:pt x="320" y="14"/>
                    <a:pt x="305" y="19"/>
                    <a:pt x="289" y="23"/>
                  </a:cubicBezTo>
                  <a:cubicBezTo>
                    <a:pt x="276" y="9"/>
                    <a:pt x="258" y="0"/>
                    <a:pt x="237" y="0"/>
                  </a:cubicBezTo>
                  <a:cubicBezTo>
                    <a:pt x="199" y="0"/>
                    <a:pt x="167" y="32"/>
                    <a:pt x="167" y="71"/>
                  </a:cubicBezTo>
                  <a:cubicBezTo>
                    <a:pt x="167" y="76"/>
                    <a:pt x="168" y="82"/>
                    <a:pt x="169" y="87"/>
                  </a:cubicBezTo>
                  <a:cubicBezTo>
                    <a:pt x="110" y="84"/>
                    <a:pt x="58" y="56"/>
                    <a:pt x="23" y="13"/>
                  </a:cubicBezTo>
                  <a:cubicBezTo>
                    <a:pt x="17" y="24"/>
                    <a:pt x="14" y="36"/>
                    <a:pt x="14" y="49"/>
                  </a:cubicBezTo>
                  <a:cubicBezTo>
                    <a:pt x="14" y="73"/>
                    <a:pt x="26" y="95"/>
                    <a:pt x="45" y="107"/>
                  </a:cubicBezTo>
                  <a:cubicBezTo>
                    <a:pt x="34" y="107"/>
                    <a:pt x="23" y="104"/>
                    <a:pt x="13" y="99"/>
                  </a:cubicBezTo>
                  <a:cubicBezTo>
                    <a:pt x="13" y="99"/>
                    <a:pt x="13" y="99"/>
                    <a:pt x="13" y="99"/>
                  </a:cubicBezTo>
                  <a:cubicBezTo>
                    <a:pt x="13" y="134"/>
                    <a:pt x="38" y="162"/>
                    <a:pt x="70" y="169"/>
                  </a:cubicBezTo>
                  <a:cubicBezTo>
                    <a:pt x="64" y="170"/>
                    <a:pt x="58" y="171"/>
                    <a:pt x="51" y="171"/>
                  </a:cubicBezTo>
                  <a:cubicBezTo>
                    <a:pt x="47" y="171"/>
                    <a:pt x="42" y="171"/>
                    <a:pt x="38" y="170"/>
                  </a:cubicBezTo>
                  <a:cubicBezTo>
                    <a:pt x="47" y="198"/>
                    <a:pt x="73" y="218"/>
                    <a:pt x="104" y="219"/>
                  </a:cubicBezTo>
                  <a:cubicBezTo>
                    <a:pt x="80" y="238"/>
                    <a:pt x="49" y="249"/>
                    <a:pt x="16" y="249"/>
                  </a:cubicBezTo>
                  <a:cubicBezTo>
                    <a:pt x="11" y="249"/>
                    <a:pt x="5" y="249"/>
                    <a:pt x="0" y="248"/>
                  </a:cubicBezTo>
                  <a:cubicBezTo>
                    <a:pt x="31" y="268"/>
                    <a:pt x="68" y="280"/>
                    <a:pt x="108" y="280"/>
                  </a:cubicBezTo>
                  <a:cubicBezTo>
                    <a:pt x="237" y="280"/>
                    <a:pt x="308" y="172"/>
                    <a:pt x="308" y="79"/>
                  </a:cubicBezTo>
                  <a:cubicBezTo>
                    <a:pt x="308" y="76"/>
                    <a:pt x="308" y="73"/>
                    <a:pt x="308" y="70"/>
                  </a:cubicBezTo>
                  <a:cubicBezTo>
                    <a:pt x="322" y="60"/>
                    <a:pt x="334" y="48"/>
                    <a:pt x="343" y="33"/>
                  </a:cubicBezTo>
                  <a:close/>
                  <a:moveTo>
                    <a:pt x="343" y="33"/>
                  </a:moveTo>
                  <a:cubicBezTo>
                    <a:pt x="343" y="33"/>
                    <a:pt x="343" y="33"/>
                    <a:pt x="343" y="33"/>
                  </a:cubicBezTo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16">
            <a:extLst>
              <a:ext uri="{FF2B5EF4-FFF2-40B4-BE49-F238E27FC236}">
                <a16:creationId xmlns:a16="http://schemas.microsoft.com/office/drawing/2014/main" id="{7D17E3EB-5BDB-444A-A0BB-3C2F92E12562}"/>
              </a:ext>
            </a:extLst>
          </p:cNvPr>
          <p:cNvGrpSpPr/>
          <p:nvPr/>
        </p:nvGrpSpPr>
        <p:grpSpPr>
          <a:xfrm>
            <a:off x="3405725" y="3675067"/>
            <a:ext cx="652174" cy="652173"/>
            <a:chOff x="1579237" y="2310901"/>
            <a:chExt cx="1397565" cy="1397564"/>
          </a:xfrm>
        </p:grpSpPr>
        <p:sp>
          <p:nvSpPr>
            <p:cNvPr id="51" name="Oval 445">
              <a:extLst>
                <a:ext uri="{FF2B5EF4-FFF2-40B4-BE49-F238E27FC236}">
                  <a16:creationId xmlns:a16="http://schemas.microsoft.com/office/drawing/2014/main" id="{4B98DB62-BD1E-7F47-9D90-82CC213DC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9237" y="2310901"/>
              <a:ext cx="1397565" cy="1397564"/>
            </a:xfrm>
            <a:prstGeom prst="ellipse">
              <a:avLst/>
            </a:prstGeom>
            <a:gradFill>
              <a:gsLst>
                <a:gs pos="0">
                  <a:srgbClr val="FFC100"/>
                </a:gs>
                <a:gs pos="38000">
                  <a:srgbClr val="FF4000"/>
                </a:gs>
                <a:gs pos="100000">
                  <a:srgbClr val="DF0097"/>
                </a:gs>
              </a:gsLst>
              <a:lin ang="18600000" scaled="0"/>
            </a:gradFill>
            <a:ln>
              <a:noFill/>
            </a:ln>
            <a:effectLst>
              <a:outerShdw blurRad="254000" dist="114300" dir="2700000" algn="tl" rotWithShape="0">
                <a:srgbClr val="FF0000">
                  <a:alpha val="4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5760" tIns="0" rIns="182880" bIns="1188720" rtlCol="0" anchor="b" anchorCtr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ts val="1000"/>
                </a:spcBef>
              </a:pPr>
              <a:endParaRPr lang="ru-RU" altLang="ru-RU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" name="Group 1">
              <a:extLst>
                <a:ext uri="{FF2B5EF4-FFF2-40B4-BE49-F238E27FC236}">
                  <a16:creationId xmlns:a16="http://schemas.microsoft.com/office/drawing/2014/main" id="{1361BEF5-699F-BA47-886A-C3CB58D3884A}"/>
                </a:ext>
              </a:extLst>
            </p:cNvPr>
            <p:cNvGrpSpPr/>
            <p:nvPr/>
          </p:nvGrpSpPr>
          <p:grpSpPr>
            <a:xfrm>
              <a:off x="1953732" y="2683281"/>
              <a:ext cx="649768" cy="652806"/>
              <a:chOff x="2027237" y="2597151"/>
              <a:chExt cx="1019175" cy="1023938"/>
            </a:xfrm>
          </p:grpSpPr>
          <p:sp>
            <p:nvSpPr>
              <p:cNvPr id="53" name="Freeform 446">
                <a:extLst>
                  <a:ext uri="{FF2B5EF4-FFF2-40B4-BE49-F238E27FC236}">
                    <a16:creationId xmlns:a16="http://schemas.microsoft.com/office/drawing/2014/main" id="{72467825-9679-104E-A8E8-D535D8DCE6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27237" y="2597151"/>
                <a:ext cx="1019175" cy="1023938"/>
              </a:xfrm>
              <a:custGeom>
                <a:avLst/>
                <a:gdLst>
                  <a:gd name="T0" fmla="*/ 726883 w 265"/>
                  <a:gd name="T1" fmla="*/ 0 h 266"/>
                  <a:gd name="T2" fmla="*/ 292292 w 265"/>
                  <a:gd name="T3" fmla="*/ 0 h 266"/>
                  <a:gd name="T4" fmla="*/ 0 w 265"/>
                  <a:gd name="T5" fmla="*/ 296403 h 266"/>
                  <a:gd name="T6" fmla="*/ 0 w 265"/>
                  <a:gd name="T7" fmla="*/ 727535 h 266"/>
                  <a:gd name="T8" fmla="*/ 292292 w 265"/>
                  <a:gd name="T9" fmla="*/ 1023938 h 266"/>
                  <a:gd name="T10" fmla="*/ 726883 w 265"/>
                  <a:gd name="T11" fmla="*/ 1023938 h 266"/>
                  <a:gd name="T12" fmla="*/ 1019175 w 265"/>
                  <a:gd name="T13" fmla="*/ 727535 h 266"/>
                  <a:gd name="T14" fmla="*/ 1019175 w 265"/>
                  <a:gd name="T15" fmla="*/ 296403 h 266"/>
                  <a:gd name="T16" fmla="*/ 726883 w 265"/>
                  <a:gd name="T17" fmla="*/ 0 h 266"/>
                  <a:gd name="T18" fmla="*/ 926872 w 265"/>
                  <a:gd name="T19" fmla="*/ 735234 h 266"/>
                  <a:gd name="T20" fmla="*/ 730729 w 265"/>
                  <a:gd name="T21" fmla="*/ 931553 h 266"/>
                  <a:gd name="T22" fmla="*/ 288446 w 265"/>
                  <a:gd name="T23" fmla="*/ 931553 h 266"/>
                  <a:gd name="T24" fmla="*/ 92303 w 265"/>
                  <a:gd name="T25" fmla="*/ 735234 h 266"/>
                  <a:gd name="T26" fmla="*/ 92303 w 265"/>
                  <a:gd name="T27" fmla="*/ 292554 h 266"/>
                  <a:gd name="T28" fmla="*/ 288446 w 265"/>
                  <a:gd name="T29" fmla="*/ 96235 h 266"/>
                  <a:gd name="T30" fmla="*/ 730729 w 265"/>
                  <a:gd name="T31" fmla="*/ 96235 h 266"/>
                  <a:gd name="T32" fmla="*/ 926872 w 265"/>
                  <a:gd name="T33" fmla="*/ 292554 h 266"/>
                  <a:gd name="T34" fmla="*/ 926872 w 265"/>
                  <a:gd name="T35" fmla="*/ 735234 h 2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65" h="266">
                    <a:moveTo>
                      <a:pt x="189" y="0"/>
                    </a:moveTo>
                    <a:cubicBezTo>
                      <a:pt x="76" y="0"/>
                      <a:pt x="76" y="0"/>
                      <a:pt x="76" y="0"/>
                    </a:cubicBezTo>
                    <a:cubicBezTo>
                      <a:pt x="34" y="0"/>
                      <a:pt x="0" y="34"/>
                      <a:pt x="0" y="77"/>
                    </a:cubicBezTo>
                    <a:cubicBezTo>
                      <a:pt x="0" y="189"/>
                      <a:pt x="0" y="189"/>
                      <a:pt x="0" y="189"/>
                    </a:cubicBezTo>
                    <a:cubicBezTo>
                      <a:pt x="0" y="232"/>
                      <a:pt x="34" y="266"/>
                      <a:pt x="76" y="266"/>
                    </a:cubicBezTo>
                    <a:cubicBezTo>
                      <a:pt x="189" y="266"/>
                      <a:pt x="189" y="266"/>
                      <a:pt x="189" y="266"/>
                    </a:cubicBezTo>
                    <a:cubicBezTo>
                      <a:pt x="231" y="266"/>
                      <a:pt x="265" y="232"/>
                      <a:pt x="265" y="189"/>
                    </a:cubicBezTo>
                    <a:cubicBezTo>
                      <a:pt x="265" y="77"/>
                      <a:pt x="265" y="77"/>
                      <a:pt x="265" y="77"/>
                    </a:cubicBezTo>
                    <a:cubicBezTo>
                      <a:pt x="265" y="34"/>
                      <a:pt x="231" y="0"/>
                      <a:pt x="189" y="0"/>
                    </a:cubicBezTo>
                    <a:close/>
                    <a:moveTo>
                      <a:pt x="241" y="191"/>
                    </a:moveTo>
                    <a:cubicBezTo>
                      <a:pt x="241" y="219"/>
                      <a:pt x="218" y="242"/>
                      <a:pt x="190" y="242"/>
                    </a:cubicBezTo>
                    <a:cubicBezTo>
                      <a:pt x="75" y="242"/>
                      <a:pt x="75" y="242"/>
                      <a:pt x="75" y="242"/>
                    </a:cubicBezTo>
                    <a:cubicBezTo>
                      <a:pt x="47" y="242"/>
                      <a:pt x="24" y="219"/>
                      <a:pt x="24" y="191"/>
                    </a:cubicBezTo>
                    <a:cubicBezTo>
                      <a:pt x="24" y="76"/>
                      <a:pt x="24" y="76"/>
                      <a:pt x="24" y="76"/>
                    </a:cubicBezTo>
                    <a:cubicBezTo>
                      <a:pt x="24" y="48"/>
                      <a:pt x="47" y="25"/>
                      <a:pt x="75" y="25"/>
                    </a:cubicBezTo>
                    <a:cubicBezTo>
                      <a:pt x="190" y="25"/>
                      <a:pt x="190" y="25"/>
                      <a:pt x="190" y="25"/>
                    </a:cubicBezTo>
                    <a:cubicBezTo>
                      <a:pt x="218" y="25"/>
                      <a:pt x="241" y="48"/>
                      <a:pt x="241" y="76"/>
                    </a:cubicBezTo>
                    <a:lnTo>
                      <a:pt x="241" y="1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447">
                <a:extLst>
                  <a:ext uri="{FF2B5EF4-FFF2-40B4-BE49-F238E27FC236}">
                    <a16:creationId xmlns:a16="http://schemas.microsoft.com/office/drawing/2014/main" id="{F5FCAE0B-287B-FF43-B7FC-D58EC775E8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68538" y="2846388"/>
                <a:ext cx="531813" cy="531813"/>
              </a:xfrm>
              <a:custGeom>
                <a:avLst/>
                <a:gdLst>
                  <a:gd name="T0" fmla="*/ 265907 w 138"/>
                  <a:gd name="T1" fmla="*/ 0 h 138"/>
                  <a:gd name="T2" fmla="*/ 0 w 138"/>
                  <a:gd name="T3" fmla="*/ 265907 h 138"/>
                  <a:gd name="T4" fmla="*/ 265907 w 138"/>
                  <a:gd name="T5" fmla="*/ 531813 h 138"/>
                  <a:gd name="T6" fmla="*/ 531813 w 138"/>
                  <a:gd name="T7" fmla="*/ 265907 h 138"/>
                  <a:gd name="T8" fmla="*/ 265907 w 138"/>
                  <a:gd name="T9" fmla="*/ 0 h 138"/>
                  <a:gd name="T10" fmla="*/ 265907 w 138"/>
                  <a:gd name="T11" fmla="*/ 435470 h 138"/>
                  <a:gd name="T12" fmla="*/ 96343 w 138"/>
                  <a:gd name="T13" fmla="*/ 265907 h 138"/>
                  <a:gd name="T14" fmla="*/ 265907 w 138"/>
                  <a:gd name="T15" fmla="*/ 92489 h 138"/>
                  <a:gd name="T16" fmla="*/ 439324 w 138"/>
                  <a:gd name="T17" fmla="*/ 265907 h 138"/>
                  <a:gd name="T18" fmla="*/ 265907 w 138"/>
                  <a:gd name="T19" fmla="*/ 435470 h 13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38" h="138">
                    <a:moveTo>
                      <a:pt x="69" y="0"/>
                    </a:moveTo>
                    <a:cubicBezTo>
                      <a:pt x="31" y="0"/>
                      <a:pt x="0" y="31"/>
                      <a:pt x="0" y="69"/>
                    </a:cubicBezTo>
                    <a:cubicBezTo>
                      <a:pt x="0" y="107"/>
                      <a:pt x="31" y="138"/>
                      <a:pt x="69" y="138"/>
                    </a:cubicBezTo>
                    <a:cubicBezTo>
                      <a:pt x="108" y="138"/>
                      <a:pt x="138" y="107"/>
                      <a:pt x="138" y="69"/>
                    </a:cubicBezTo>
                    <a:cubicBezTo>
                      <a:pt x="138" y="31"/>
                      <a:pt x="108" y="0"/>
                      <a:pt x="69" y="0"/>
                    </a:cubicBezTo>
                    <a:close/>
                    <a:moveTo>
                      <a:pt x="69" y="113"/>
                    </a:moveTo>
                    <a:cubicBezTo>
                      <a:pt x="45" y="113"/>
                      <a:pt x="25" y="93"/>
                      <a:pt x="25" y="69"/>
                    </a:cubicBezTo>
                    <a:cubicBezTo>
                      <a:pt x="25" y="44"/>
                      <a:pt x="45" y="24"/>
                      <a:pt x="69" y="24"/>
                    </a:cubicBezTo>
                    <a:cubicBezTo>
                      <a:pt x="94" y="24"/>
                      <a:pt x="114" y="44"/>
                      <a:pt x="114" y="69"/>
                    </a:cubicBezTo>
                    <a:cubicBezTo>
                      <a:pt x="114" y="93"/>
                      <a:pt x="94" y="113"/>
                      <a:pt x="69" y="11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Oval 448">
                <a:extLst>
                  <a:ext uri="{FF2B5EF4-FFF2-40B4-BE49-F238E27FC236}">
                    <a16:creationId xmlns:a16="http://schemas.microsoft.com/office/drawing/2014/main" id="{D07A3FB6-F03B-9F4F-A7A5-21C98BC73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550" y="2773363"/>
                <a:ext cx="123824" cy="123825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ru-RU" altLang="ru-RU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6" name="Group 9">
            <a:extLst>
              <a:ext uri="{FF2B5EF4-FFF2-40B4-BE49-F238E27FC236}">
                <a16:creationId xmlns:a16="http://schemas.microsoft.com/office/drawing/2014/main" id="{4D871429-B1C6-6547-88B7-1652266C633F}"/>
              </a:ext>
            </a:extLst>
          </p:cNvPr>
          <p:cNvGrpSpPr/>
          <p:nvPr/>
        </p:nvGrpSpPr>
        <p:grpSpPr>
          <a:xfrm>
            <a:off x="4517548" y="3686763"/>
            <a:ext cx="650503" cy="652173"/>
            <a:chOff x="8787975" y="295524"/>
            <a:chExt cx="1393984" cy="1397564"/>
          </a:xfrm>
        </p:grpSpPr>
        <p:sp>
          <p:nvSpPr>
            <p:cNvPr id="57" name="Oval 449">
              <a:extLst>
                <a:ext uri="{FF2B5EF4-FFF2-40B4-BE49-F238E27FC236}">
                  <a16:creationId xmlns:a16="http://schemas.microsoft.com/office/drawing/2014/main" id="{DEC29E18-58A1-764F-BA83-1F17D2408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7975" y="295524"/>
              <a:ext cx="1393984" cy="1397564"/>
            </a:xfrm>
            <a:prstGeom prst="ellipse">
              <a:avLst/>
            </a:prstGeom>
            <a:solidFill>
              <a:srgbClr val="0077B5"/>
            </a:solidFill>
            <a:ln>
              <a:noFill/>
            </a:ln>
            <a:effectLst>
              <a:outerShdw blurRad="228600" dist="127000" dir="2700000" algn="tl" rotWithShape="0">
                <a:srgbClr val="0077B5">
                  <a:alpha val="45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8" name="Group 8">
              <a:extLst>
                <a:ext uri="{FF2B5EF4-FFF2-40B4-BE49-F238E27FC236}">
                  <a16:creationId xmlns:a16="http://schemas.microsoft.com/office/drawing/2014/main" id="{809963F7-2B76-2E45-96CA-03D38479F547}"/>
                </a:ext>
              </a:extLst>
            </p:cNvPr>
            <p:cNvGrpSpPr/>
            <p:nvPr/>
          </p:nvGrpSpPr>
          <p:grpSpPr>
            <a:xfrm>
              <a:off x="9230972" y="689740"/>
              <a:ext cx="558118" cy="559008"/>
              <a:chOff x="9135278" y="593894"/>
              <a:chExt cx="749505" cy="750699"/>
            </a:xfrm>
          </p:grpSpPr>
          <p:sp>
            <p:nvSpPr>
              <p:cNvPr id="59" name="Freeform 450">
                <a:extLst>
                  <a:ext uri="{FF2B5EF4-FFF2-40B4-BE49-F238E27FC236}">
                    <a16:creationId xmlns:a16="http://schemas.microsoft.com/office/drawing/2014/main" id="{AB346A30-A25F-DB48-9628-2D643C14A2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135278" y="593894"/>
                <a:ext cx="179022" cy="750699"/>
              </a:xfrm>
              <a:custGeom>
                <a:avLst/>
                <a:gdLst>
                  <a:gd name="T0" fmla="*/ 15363 w 62"/>
                  <a:gd name="T1" fmla="*/ 331561 h 259"/>
                  <a:gd name="T2" fmla="*/ 222762 w 62"/>
                  <a:gd name="T3" fmla="*/ 331561 h 259"/>
                  <a:gd name="T4" fmla="*/ 222762 w 62"/>
                  <a:gd name="T5" fmla="*/ 998538 h 259"/>
                  <a:gd name="T6" fmla="*/ 15363 w 62"/>
                  <a:gd name="T7" fmla="*/ 998538 h 259"/>
                  <a:gd name="T8" fmla="*/ 15363 w 62"/>
                  <a:gd name="T9" fmla="*/ 331561 h 259"/>
                  <a:gd name="T10" fmla="*/ 119063 w 62"/>
                  <a:gd name="T11" fmla="*/ 0 h 259"/>
                  <a:gd name="T12" fmla="*/ 238125 w 62"/>
                  <a:gd name="T13" fmla="*/ 119516 h 259"/>
                  <a:gd name="T14" fmla="*/ 119063 w 62"/>
                  <a:gd name="T15" fmla="*/ 239032 h 259"/>
                  <a:gd name="T16" fmla="*/ 0 w 62"/>
                  <a:gd name="T17" fmla="*/ 119516 h 259"/>
                  <a:gd name="T18" fmla="*/ 119063 w 62"/>
                  <a:gd name="T19" fmla="*/ 0 h 25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2" h="259">
                    <a:moveTo>
                      <a:pt x="4" y="86"/>
                    </a:moveTo>
                    <a:cubicBezTo>
                      <a:pt x="58" y="86"/>
                      <a:pt x="58" y="86"/>
                      <a:pt x="58" y="86"/>
                    </a:cubicBezTo>
                    <a:cubicBezTo>
                      <a:pt x="58" y="259"/>
                      <a:pt x="58" y="259"/>
                      <a:pt x="58" y="259"/>
                    </a:cubicBezTo>
                    <a:cubicBezTo>
                      <a:pt x="4" y="259"/>
                      <a:pt x="4" y="259"/>
                      <a:pt x="4" y="259"/>
                    </a:cubicBezTo>
                    <a:lnTo>
                      <a:pt x="4" y="86"/>
                    </a:lnTo>
                    <a:close/>
                    <a:moveTo>
                      <a:pt x="31" y="0"/>
                    </a:moveTo>
                    <a:cubicBezTo>
                      <a:pt x="48" y="0"/>
                      <a:pt x="62" y="14"/>
                      <a:pt x="62" y="31"/>
                    </a:cubicBezTo>
                    <a:cubicBezTo>
                      <a:pt x="62" y="48"/>
                      <a:pt x="48" y="62"/>
                      <a:pt x="31" y="62"/>
                    </a:cubicBezTo>
                    <a:cubicBezTo>
                      <a:pt x="14" y="62"/>
                      <a:pt x="0" y="48"/>
                      <a:pt x="0" y="31"/>
                    </a:cubicBezTo>
                    <a:cubicBezTo>
                      <a:pt x="0" y="14"/>
                      <a:pt x="14" y="0"/>
                      <a:pt x="31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451">
                <a:extLst>
                  <a:ext uri="{FF2B5EF4-FFF2-40B4-BE49-F238E27FC236}">
                    <a16:creationId xmlns:a16="http://schemas.microsoft.com/office/drawing/2014/main" id="{038C5463-0887-E944-A70B-C774ED84C3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01423" y="829009"/>
                <a:ext cx="483360" cy="515583"/>
              </a:xfrm>
              <a:custGeom>
                <a:avLst/>
                <a:gdLst>
                  <a:gd name="T0" fmla="*/ 0 w 167"/>
                  <a:gd name="T1" fmla="*/ 19264 h 178"/>
                  <a:gd name="T2" fmla="*/ 196346 w 167"/>
                  <a:gd name="T3" fmla="*/ 19264 h 178"/>
                  <a:gd name="T4" fmla="*/ 196346 w 167"/>
                  <a:gd name="T5" fmla="*/ 107879 h 178"/>
                  <a:gd name="T6" fmla="*/ 200196 w 167"/>
                  <a:gd name="T7" fmla="*/ 107879 h 178"/>
                  <a:gd name="T8" fmla="*/ 396543 w 167"/>
                  <a:gd name="T9" fmla="*/ 0 h 178"/>
                  <a:gd name="T10" fmla="*/ 642938 w 167"/>
                  <a:gd name="T11" fmla="*/ 319783 h 178"/>
                  <a:gd name="T12" fmla="*/ 642938 w 167"/>
                  <a:gd name="T13" fmla="*/ 685800 h 178"/>
                  <a:gd name="T14" fmla="*/ 438892 w 167"/>
                  <a:gd name="T15" fmla="*/ 685800 h 178"/>
                  <a:gd name="T16" fmla="*/ 438892 w 167"/>
                  <a:gd name="T17" fmla="*/ 362164 h 178"/>
                  <a:gd name="T18" fmla="*/ 331094 w 167"/>
                  <a:gd name="T19" fmla="*/ 184935 h 178"/>
                  <a:gd name="T20" fmla="*/ 204046 w 167"/>
                  <a:gd name="T21" fmla="*/ 354458 h 178"/>
                  <a:gd name="T22" fmla="*/ 204046 w 167"/>
                  <a:gd name="T23" fmla="*/ 685800 h 178"/>
                  <a:gd name="T24" fmla="*/ 0 w 167"/>
                  <a:gd name="T25" fmla="*/ 685800 h 178"/>
                  <a:gd name="T26" fmla="*/ 0 w 167"/>
                  <a:gd name="T27" fmla="*/ 19264 h 17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67" h="178">
                    <a:moveTo>
                      <a:pt x="0" y="5"/>
                    </a:moveTo>
                    <a:cubicBezTo>
                      <a:pt x="51" y="5"/>
                      <a:pt x="51" y="5"/>
                      <a:pt x="51" y="5"/>
                    </a:cubicBezTo>
                    <a:cubicBezTo>
                      <a:pt x="51" y="28"/>
                      <a:pt x="51" y="28"/>
                      <a:pt x="51" y="28"/>
                    </a:cubicBezTo>
                    <a:cubicBezTo>
                      <a:pt x="52" y="28"/>
                      <a:pt x="52" y="28"/>
                      <a:pt x="52" y="28"/>
                    </a:cubicBezTo>
                    <a:cubicBezTo>
                      <a:pt x="59" y="15"/>
                      <a:pt x="77" y="0"/>
                      <a:pt x="103" y="0"/>
                    </a:cubicBezTo>
                    <a:cubicBezTo>
                      <a:pt x="157" y="0"/>
                      <a:pt x="167" y="36"/>
                      <a:pt x="167" y="83"/>
                    </a:cubicBezTo>
                    <a:cubicBezTo>
                      <a:pt x="167" y="178"/>
                      <a:pt x="167" y="178"/>
                      <a:pt x="167" y="178"/>
                    </a:cubicBezTo>
                    <a:cubicBezTo>
                      <a:pt x="114" y="178"/>
                      <a:pt x="114" y="178"/>
                      <a:pt x="114" y="178"/>
                    </a:cubicBezTo>
                    <a:cubicBezTo>
                      <a:pt x="114" y="94"/>
                      <a:pt x="114" y="94"/>
                      <a:pt x="114" y="94"/>
                    </a:cubicBezTo>
                    <a:cubicBezTo>
                      <a:pt x="114" y="74"/>
                      <a:pt x="113" y="48"/>
                      <a:pt x="86" y="48"/>
                    </a:cubicBezTo>
                    <a:cubicBezTo>
                      <a:pt x="58" y="48"/>
                      <a:pt x="53" y="70"/>
                      <a:pt x="53" y="92"/>
                    </a:cubicBezTo>
                    <a:cubicBezTo>
                      <a:pt x="53" y="178"/>
                      <a:pt x="53" y="178"/>
                      <a:pt x="53" y="178"/>
                    </a:cubicBezTo>
                    <a:cubicBezTo>
                      <a:pt x="0" y="178"/>
                      <a:pt x="0" y="178"/>
                      <a:pt x="0" y="178"/>
                    </a:cubicBez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5E01631-DA09-C325-C08D-E42308CD3B30}"/>
              </a:ext>
            </a:extLst>
          </p:cNvPr>
          <p:cNvSpPr txBox="1"/>
          <p:nvPr/>
        </p:nvSpPr>
        <p:spPr>
          <a:xfrm>
            <a:off x="1351429" y="1161723"/>
            <a:ext cx="619237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Cieľom práce je:</a:t>
            </a:r>
          </a:p>
          <a:p>
            <a:endParaRPr lang="sk-SK" b="0" i="0" dirty="0">
              <a:solidFill>
                <a:schemeClr val="tx1"/>
              </a:solidFill>
              <a:effectLst/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chemeClr val="tx1"/>
                </a:solidFill>
                <a:effectLst/>
                <a:latin typeface="Söhne"/>
              </a:rPr>
              <a:t>Skúmať vplyv aktivity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Söhne"/>
              </a:rPr>
              <a:t>botov</a:t>
            </a:r>
            <a:r>
              <a:rPr lang="sk-SK" b="0" i="0" dirty="0">
                <a:solidFill>
                  <a:schemeClr val="tx1"/>
                </a:solidFill>
                <a:effectLst/>
                <a:latin typeface="Söhne"/>
              </a:rPr>
              <a:t> na sociálne média a účinnosti rôznych metód na detekciu a prevenciu takejto aktivity.</a:t>
            </a:r>
            <a:endParaRPr lang="sk-SK" b="0" i="0" dirty="0">
              <a:solidFill>
                <a:schemeClr val="tx1"/>
              </a:solidFill>
              <a:effectLst/>
              <a:latin typeface="-apple-system"/>
            </a:endParaRP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oboznámiť sa s rôznymi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alrgoritmami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 slúžiacimi na detekciu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botov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 na sociálnych sieťach (</a:t>
            </a:r>
            <a:r>
              <a:rPr lang="sk-SK" dirty="0" err="1">
                <a:solidFill>
                  <a:schemeClr val="tx1"/>
                </a:solidFill>
                <a:latin typeface="-apple-system"/>
              </a:rPr>
              <a:t>facebook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, </a:t>
            </a:r>
            <a:r>
              <a:rPr lang="sk-SK" dirty="0" err="1">
                <a:solidFill>
                  <a:schemeClr val="tx1"/>
                </a:solidFill>
                <a:latin typeface="-apple-system"/>
              </a:rPr>
              <a:t>instagram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, </a:t>
            </a:r>
            <a:r>
              <a:rPr lang="sk-SK" dirty="0" err="1">
                <a:solidFill>
                  <a:schemeClr val="tx1"/>
                </a:solidFill>
                <a:latin typeface="-apple-system"/>
              </a:rPr>
              <a:t>linkedin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, </a:t>
            </a:r>
            <a:r>
              <a:rPr lang="sk-SK" dirty="0" err="1">
                <a:solidFill>
                  <a:schemeClr val="tx1"/>
                </a:solidFill>
                <a:latin typeface="-apple-system"/>
              </a:rPr>
              <a:t>twitter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)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analyzovať aktivitu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botov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 na rôznych sociálnych sieťach a zistiť, ako sa líši ich správanie na základe rôznych kritérií (spam,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malicious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scrapping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bots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...)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Práca sa zameriava na využitie rôznych typov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-apple-system"/>
              </a:rPr>
              <a:t>botov</a:t>
            </a:r>
            <a:r>
              <a:rPr lang="sk-SK" b="0" i="0" dirty="0">
                <a:solidFill>
                  <a:schemeClr val="tx1"/>
                </a:solidFill>
                <a:effectLst/>
                <a:latin typeface="-apple-system"/>
              </a:rPr>
              <a:t> na rôznych sociálnych sieťach, porovnanie ich bezpečnosti a detekcie podľa konkrétnych algoritmov. (vizualizácia výsledkov)</a:t>
            </a:r>
          </a:p>
        </p:txBody>
      </p:sp>
    </p:spTree>
    <p:extLst>
      <p:ext uri="{BB962C8B-B14F-4D97-AF65-F5344CB8AC3E}">
        <p14:creationId xmlns:p14="http://schemas.microsoft.com/office/powerpoint/2010/main" val="59018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">
            <a:extLst>
              <a:ext uri="{FF2B5EF4-FFF2-40B4-BE49-F238E27FC236}">
                <a16:creationId xmlns:a16="http://schemas.microsoft.com/office/drawing/2014/main" id="{C9C7679F-BD7E-8743-9CD2-50789E79B51A}"/>
              </a:ext>
            </a:extLst>
          </p:cNvPr>
          <p:cNvSpPr txBox="1">
            <a:spLocks/>
          </p:cNvSpPr>
          <p:nvPr/>
        </p:nvSpPr>
        <p:spPr>
          <a:xfrm>
            <a:off x="490818" y="407958"/>
            <a:ext cx="75438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altLang="zh-CN" dirty="0"/>
              <a:t>Pokrok počas semestra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DDCE8C-C75D-6950-EED7-EF2E82F47083}"/>
              </a:ext>
            </a:extLst>
          </p:cNvPr>
          <p:cNvSpPr txBox="1"/>
          <p:nvPr/>
        </p:nvSpPr>
        <p:spPr>
          <a:xfrm>
            <a:off x="490818" y="941370"/>
            <a:ext cx="83640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Štúdium algoritmov na detekciu </a:t>
            </a:r>
            <a:r>
              <a:rPr lang="sk-SK" sz="1800" dirty="0" err="1">
                <a:solidFill>
                  <a:schemeClr val="tx1"/>
                </a:solidFill>
              </a:rPr>
              <a:t>botov</a:t>
            </a:r>
            <a:r>
              <a:rPr lang="sk-SK" sz="1800" dirty="0">
                <a:solidFill>
                  <a:schemeClr val="tx1"/>
                </a:solidFill>
              </a:rPr>
              <a:t> pre zvolené sociálne siete(</a:t>
            </a:r>
            <a:r>
              <a:rPr lang="sk-SK" sz="1800" dirty="0" err="1">
                <a:solidFill>
                  <a:schemeClr val="tx1"/>
                </a:solidFill>
              </a:rPr>
              <a:t>facebook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instagram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twitter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linkedin</a:t>
            </a:r>
            <a:r>
              <a:rPr lang="sk-SK" sz="18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Oboznámenie sa s typmi </a:t>
            </a:r>
            <a:r>
              <a:rPr lang="sk-SK" sz="1800" dirty="0" err="1">
                <a:solidFill>
                  <a:schemeClr val="tx1"/>
                </a:solidFill>
              </a:rPr>
              <a:t>botov</a:t>
            </a:r>
            <a:r>
              <a:rPr lang="sk-SK" sz="1800" dirty="0">
                <a:solidFill>
                  <a:schemeClr val="tx1"/>
                </a:solidFill>
              </a:rPr>
              <a:t> na sociálnych sieťach(chat, spam, </a:t>
            </a:r>
            <a:r>
              <a:rPr lang="sk-SK" sz="1800" dirty="0" err="1">
                <a:solidFill>
                  <a:schemeClr val="tx1"/>
                </a:solidFill>
              </a:rPr>
              <a:t>malicous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scrapping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sybil</a:t>
            </a:r>
            <a:r>
              <a:rPr lang="sk-SK" sz="1800" dirty="0">
                <a:solidFill>
                  <a:schemeClr val="tx1"/>
                </a:solidFill>
              </a:rPr>
              <a:t>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Skúmanie možných technológií pre implementáciu (</a:t>
            </a:r>
            <a:r>
              <a:rPr lang="sk-SK" sz="1800" dirty="0" err="1">
                <a:solidFill>
                  <a:schemeClr val="tx1"/>
                </a:solidFill>
              </a:rPr>
              <a:t>selenium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beautiful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soup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requests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pyAutoGui</a:t>
            </a:r>
            <a:r>
              <a:rPr lang="sk-SK" sz="1800" dirty="0">
                <a:solidFill>
                  <a:schemeClr val="tx1"/>
                </a:solidFill>
              </a:rPr>
              <a:t>)</a:t>
            </a:r>
          </a:p>
          <a:p>
            <a:endParaRPr lang="sk-SK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Vytvorenie </a:t>
            </a:r>
            <a:r>
              <a:rPr lang="sk-SK" sz="1800" dirty="0" err="1">
                <a:solidFill>
                  <a:schemeClr val="tx1"/>
                </a:solidFill>
              </a:rPr>
              <a:t>frameworku</a:t>
            </a:r>
            <a:r>
              <a:rPr lang="sk-SK" sz="1800" dirty="0">
                <a:solidFill>
                  <a:schemeClr val="tx1"/>
                </a:solidFill>
              </a:rPr>
              <a:t> pre využívanie </a:t>
            </a:r>
            <a:r>
              <a:rPr lang="sk-SK" sz="1800" dirty="0" err="1">
                <a:solidFill>
                  <a:schemeClr val="tx1"/>
                </a:solidFill>
              </a:rPr>
              <a:t>botov</a:t>
            </a:r>
            <a:r>
              <a:rPr lang="sk-SK" sz="1800" dirty="0">
                <a:solidFill>
                  <a:schemeClr val="tx1"/>
                </a:solidFill>
              </a:rPr>
              <a:t> (štruktúra priečinkov, importy knižníc, </a:t>
            </a:r>
            <a:r>
              <a:rPr lang="sk-SK" sz="1800" dirty="0" err="1">
                <a:solidFill>
                  <a:schemeClr val="tx1"/>
                </a:solidFill>
              </a:rPr>
              <a:t>logger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account</a:t>
            </a:r>
            <a:r>
              <a:rPr lang="sk-SK" sz="1800" dirty="0">
                <a:solidFill>
                  <a:schemeClr val="tx1"/>
                </a:solidFill>
              </a:rPr>
              <a:t> manager, </a:t>
            </a:r>
            <a:r>
              <a:rPr lang="sk-SK" sz="1800" dirty="0" err="1">
                <a:solidFill>
                  <a:schemeClr val="tx1"/>
                </a:solidFill>
              </a:rPr>
              <a:t>selenium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chromedriver</a:t>
            </a:r>
            <a:r>
              <a:rPr lang="sk-SK" sz="1800" dirty="0">
                <a:solidFill>
                  <a:schemeClr val="tx1"/>
                </a:solidFill>
              </a:rPr>
              <a:t>)</a:t>
            </a:r>
          </a:p>
          <a:p>
            <a:endParaRPr lang="sk-SK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Implementácia základných funkcií (rozbehanie </a:t>
            </a:r>
            <a:r>
              <a:rPr lang="sk-SK" sz="1800" dirty="0" err="1">
                <a:solidFill>
                  <a:schemeClr val="tx1"/>
                </a:solidFill>
              </a:rPr>
              <a:t>selenia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fake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ucty</a:t>
            </a:r>
            <a:r>
              <a:rPr lang="sk-SK" sz="1800" dirty="0">
                <a:solidFill>
                  <a:schemeClr val="tx1"/>
                </a:solidFill>
              </a:rPr>
              <a:t>, </a:t>
            </a:r>
            <a:r>
              <a:rPr lang="sk-SK" sz="1800" dirty="0" err="1">
                <a:solidFill>
                  <a:schemeClr val="tx1"/>
                </a:solidFill>
              </a:rPr>
              <a:t>prve</a:t>
            </a:r>
            <a:r>
              <a:rPr lang="sk-SK" sz="1800" dirty="0">
                <a:solidFill>
                  <a:schemeClr val="tx1"/>
                </a:solidFill>
              </a:rPr>
              <a:t> skúšky jednoduchých </a:t>
            </a:r>
            <a:r>
              <a:rPr lang="sk-SK" sz="1800" dirty="0" err="1">
                <a:solidFill>
                  <a:schemeClr val="tx1"/>
                </a:solidFill>
              </a:rPr>
              <a:t>botov</a:t>
            </a:r>
            <a:r>
              <a:rPr lang="sk-SK" sz="18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477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00100" y="495300"/>
            <a:ext cx="7543800" cy="411480"/>
          </a:xfrm>
        </p:spPr>
        <p:txBody>
          <a:bodyPr/>
          <a:lstStyle/>
          <a:p>
            <a:r>
              <a:rPr lang="sk-SK" altLang="zh-CN" dirty="0" err="1"/>
              <a:t>Algoritmi</a:t>
            </a:r>
            <a:r>
              <a:rPr lang="sk-SK" altLang="zh-CN" dirty="0"/>
              <a:t> na detekciu </a:t>
            </a:r>
            <a:r>
              <a:rPr lang="sk-SK" altLang="zh-CN" dirty="0" err="1"/>
              <a:t>botov</a:t>
            </a:r>
            <a:endParaRPr lang="en-US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F99D003B-469C-8168-0380-0C7486AC7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4218" y="2813888"/>
            <a:ext cx="4065928" cy="2074117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BF73B6AE-7FA5-440A-B8FD-7C8FBC30A42C}"/>
              </a:ext>
            </a:extLst>
          </p:cNvPr>
          <p:cNvSpPr txBox="1"/>
          <p:nvPr/>
        </p:nvSpPr>
        <p:spPr>
          <a:xfrm>
            <a:off x="193182" y="906780"/>
            <a:ext cx="453838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Graph-based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: </a:t>
            </a:r>
          </a:p>
          <a:p>
            <a:pPr marL="171450" lvl="3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Tento algoritmus používa sociálny graf používateľa na detekciu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lvl="3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Analyzuje spojenia medzi používateľmi a skúma štruktúru siete, aby identifikoval podozrivé účty, ktoré by mohli byť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botmi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lvl="3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Taktiež analyzuje aktivitu týchto podozrivých účtov, aby určil, či sa správajú ako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boti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endParaRPr lang="sk-SK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C7620A0-D834-747F-2C55-8D90B0277E10}"/>
              </a:ext>
            </a:extLst>
          </p:cNvPr>
          <p:cNvSpPr txBox="1"/>
          <p:nvPr/>
        </p:nvSpPr>
        <p:spPr>
          <a:xfrm>
            <a:off x="4834218" y="948208"/>
            <a:ext cx="4309782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err="1">
                <a:solidFill>
                  <a:schemeClr val="tx1"/>
                </a:solidFill>
              </a:rPr>
              <a:t>Machine</a:t>
            </a:r>
            <a:r>
              <a:rPr lang="sk-SK" sz="1050" dirty="0">
                <a:solidFill>
                  <a:schemeClr val="tx1"/>
                </a:solidFill>
              </a:rPr>
              <a:t> </a:t>
            </a:r>
            <a:r>
              <a:rPr lang="sk-SK" sz="1050" dirty="0" err="1">
                <a:solidFill>
                  <a:schemeClr val="tx1"/>
                </a:solidFill>
              </a:rPr>
              <a:t>Learning</a:t>
            </a:r>
            <a:r>
              <a:rPr lang="sk-SK" sz="1050" dirty="0">
                <a:solidFill>
                  <a:schemeClr val="tx1"/>
                </a:solidFill>
              </a:rPr>
              <a:t> </a:t>
            </a:r>
            <a:r>
              <a:rPr lang="sk-SK" sz="1050" dirty="0" err="1">
                <a:solidFill>
                  <a:schemeClr val="tx1"/>
                </a:solidFill>
              </a:rPr>
              <a:t>based</a:t>
            </a:r>
            <a:r>
              <a:rPr lang="sk-SK" sz="105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Tieto algoritmy používajú rôzne techniky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unsupervised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semi-supervised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strojového učenia na detekciu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V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strojovom učení sa používa manuálne označená dátová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sada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na trénovanie modelu na detekciu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V 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unsupervised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strojovom učení model identifikuje anomálie v dátach, ktoré môžu znamenať výskyt aktivity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V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semi-supervised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strojovom učení algoritmus kombinuje označené aj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neozačnené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dáta na detekciu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</a:t>
            </a:r>
            <a:endParaRPr lang="sk-SK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B7EFCDC-A516-C319-79C8-39D99485D8FF}"/>
              </a:ext>
            </a:extLst>
          </p:cNvPr>
          <p:cNvSpPr txBox="1"/>
          <p:nvPr/>
        </p:nvSpPr>
        <p:spPr>
          <a:xfrm>
            <a:off x="90528" y="1960044"/>
            <a:ext cx="4538382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err="1">
                <a:solidFill>
                  <a:schemeClr val="tx1"/>
                </a:solidFill>
              </a:rPr>
              <a:t>Crowdsourcing-based</a:t>
            </a:r>
            <a:r>
              <a:rPr lang="sk-SK" sz="105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Tento algoritmus sa spolieha na manuálny vstup na detekciu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</a:t>
            </a:r>
            <a:endParaRPr lang="sk-SK" sz="105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Zahrňuje skupiny jednotlivcov, ktorí manuálne skúmajú účty a určujú, či sú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boty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alebo nie.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Táto metóda je náročná na prácu aj časovo, ale môže byť užitočná pri identifikácii nových typov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, ktoré môžu byť prehliadané inými algoritmami.</a:t>
            </a:r>
            <a:endParaRPr lang="sk-SK" sz="105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605613B-5B0D-53B0-0C63-A0818FD80A10}"/>
              </a:ext>
            </a:extLst>
          </p:cNvPr>
          <p:cNvSpPr txBox="1"/>
          <p:nvPr/>
        </p:nvSpPr>
        <p:spPr>
          <a:xfrm>
            <a:off x="90528" y="3129874"/>
            <a:ext cx="4652682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err="1">
                <a:solidFill>
                  <a:schemeClr val="tx1"/>
                </a:solidFill>
              </a:rPr>
              <a:t>Anomaly-based</a:t>
            </a:r>
            <a:r>
              <a:rPr lang="sk-SK" sz="105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Tieto algoritmy detegujú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identifikáciou abnormálneho správania, ktoré možno klasifikovať do dvoch typov: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action-based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interaction-based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Action-based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anomálie zahŕňajú identifikáciu účtov, ktoré vykonávajú veľké množstvo akcií v krátkom čase, ako je napríklad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likeovanie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 alebo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retweetovanie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dirty="0" err="1">
                <a:solidFill>
                  <a:schemeClr val="tx1"/>
                </a:solidFill>
                <a:latin typeface="+mj-lt"/>
              </a:rPr>
              <a:t>Interaction-based</a:t>
            </a:r>
            <a:r>
              <a:rPr lang="sk-SK" sz="1050" dirty="0">
                <a:solidFill>
                  <a:schemeClr val="tx1"/>
                </a:solidFill>
                <a:latin typeface="+mj-lt"/>
              </a:rPr>
              <a:t> 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anomálie zahŕňajú identifikáciu účtov, ktoré sa zúčastňujú neobvyklých interakcií s inými používateľmi, ako je napríklad odosielanie rovnakej správy viacerým používateľom alebo používanie rovnakých slov v komentároch alebo správach.</a:t>
            </a:r>
            <a:endParaRPr lang="sk-SK" sz="105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7041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48A6134-1F32-CA5F-3882-ADE3DBB7D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552" y="776337"/>
            <a:ext cx="4224124" cy="38494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BDA0755-7A69-E08C-546E-9219440EC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6614" y="3242773"/>
            <a:ext cx="2035268" cy="1383016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1F9079C-7D74-46E1-F361-32F0D5E667A9}"/>
              </a:ext>
            </a:extLst>
          </p:cNvPr>
          <p:cNvSpPr txBox="1"/>
          <p:nvPr/>
        </p:nvSpPr>
        <p:spPr>
          <a:xfrm>
            <a:off x="465673" y="181535"/>
            <a:ext cx="3993776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>
                <a:solidFill>
                  <a:schemeClr val="tx1"/>
                </a:solidFill>
              </a:rPr>
              <a:t>Botmi</a:t>
            </a:r>
            <a:r>
              <a:rPr lang="sk-SK" dirty="0">
                <a:solidFill>
                  <a:schemeClr val="tx1"/>
                </a:solidFill>
              </a:rPr>
              <a:t> najviac ovplyvnené sociálne siete</a:t>
            </a:r>
          </a:p>
          <a:p>
            <a:endParaRPr lang="sk-SK" dirty="0">
              <a:solidFill>
                <a:schemeClr val="tx1"/>
              </a:solidFill>
            </a:endParaRPr>
          </a:p>
          <a:p>
            <a:endParaRPr lang="sk-SK" dirty="0">
              <a:solidFill>
                <a:schemeClr val="tx1"/>
              </a:solidFill>
            </a:endParaRPr>
          </a:p>
          <a:p>
            <a:endParaRPr lang="sk-SK" dirty="0">
              <a:solidFill>
                <a:schemeClr val="tx1"/>
              </a:solidFill>
            </a:endParaRPr>
          </a:p>
          <a:p>
            <a:endParaRPr lang="sk-SK" dirty="0">
              <a:solidFill>
                <a:schemeClr val="tx1"/>
              </a:solidFill>
            </a:endParaRPr>
          </a:p>
          <a:p>
            <a:endParaRPr lang="sk-SK" dirty="0">
              <a:solidFill>
                <a:schemeClr val="tx1"/>
              </a:solidFill>
            </a:endParaRPr>
          </a:p>
          <a:p>
            <a:endParaRPr lang="sk-SK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dirty="0">
                <a:solidFill>
                  <a:schemeClr val="tx1"/>
                </a:solidFill>
              </a:rPr>
              <a:t>Graf založený na 105 predošlých výskumoch v rozmedzí rokov 2015-2022.</a:t>
            </a:r>
          </a:p>
          <a:p>
            <a:endParaRPr lang="sk-SK" sz="1050" b="0" i="0" dirty="0">
              <a:solidFill>
                <a:schemeClr val="tx1"/>
              </a:solidFill>
              <a:effectLst/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Tento graf identifikuje najviac ovplyvnené sociálne siete od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dirty="0">
                <a:solidFill>
                  <a:schemeClr val="tx1"/>
                </a:solidFill>
                <a:latin typeface="+mj-lt"/>
              </a:rPr>
              <a:t> a 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triedy </a:t>
            </a:r>
            <a:r>
              <a:rPr lang="sk-SK" sz="1050" b="0" i="0" dirty="0" err="1">
                <a:solidFill>
                  <a:schemeClr val="tx1"/>
                </a:solidFill>
                <a:effectLst/>
                <a:latin typeface="+mj-lt"/>
              </a:rPr>
              <a:t>botov</a:t>
            </a: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, ktoré sú na týchto platformách najviac zastúpené.</a:t>
            </a:r>
          </a:p>
          <a:p>
            <a:endParaRPr lang="sk-SK" sz="1050" b="0" i="0" dirty="0">
              <a:solidFill>
                <a:schemeClr val="tx1"/>
              </a:solidFill>
              <a:effectLst/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k-SK" sz="1050" b="0" i="0" dirty="0">
                <a:solidFill>
                  <a:schemeClr val="tx1"/>
                </a:solidFill>
                <a:effectLst/>
                <a:latin typeface="+mj-lt"/>
              </a:rPr>
              <a:t>Zdôrazňuje najviac skúmané sociálne platformy a medzery výskumu na iných platformách. </a:t>
            </a:r>
          </a:p>
          <a:p>
            <a:endParaRPr lang="sk-SK" sz="1050" b="0" i="0" dirty="0"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268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4">
            <a:extLst>
              <a:ext uri="{FF2B5EF4-FFF2-40B4-BE49-F238E27FC236}">
                <a16:creationId xmlns:a16="http://schemas.microsoft.com/office/drawing/2014/main" id="{4D633D05-83DA-8342-9DC6-E3770A04FCE7}"/>
              </a:ext>
            </a:extLst>
          </p:cNvPr>
          <p:cNvSpPr txBox="1">
            <a:spLocks/>
          </p:cNvSpPr>
          <p:nvPr/>
        </p:nvSpPr>
        <p:spPr>
          <a:xfrm>
            <a:off x="800100" y="495300"/>
            <a:ext cx="75438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buClr>
                <a:schemeClr val="dk1"/>
              </a:buClr>
              <a:buSzPts val="2800"/>
              <a:buNone/>
              <a:defRPr sz="2400" spc="225" baseline="0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rPr lang="sk-SK" altLang="zh-CN" dirty="0" err="1"/>
              <a:t>Framework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918C21-8AE4-E5BF-6653-1A1A44AEC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114" y="2043611"/>
            <a:ext cx="1887912" cy="19699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0695DEA-FAED-0855-9573-FB775A5001D7}"/>
              </a:ext>
            </a:extLst>
          </p:cNvPr>
          <p:cNvSpPr txBox="1"/>
          <p:nvPr/>
        </p:nvSpPr>
        <p:spPr>
          <a:xfrm>
            <a:off x="588311" y="1766837"/>
            <a:ext cx="26246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err="1">
                <a:solidFill>
                  <a:schemeClr val="tx1"/>
                </a:solidFill>
              </a:rPr>
              <a:t>Framework</a:t>
            </a:r>
            <a:r>
              <a:rPr lang="sk-SK" sz="1050" dirty="0">
                <a:solidFill>
                  <a:schemeClr val="tx1"/>
                </a:solidFill>
              </a:rPr>
              <a:t> štruktúra na </a:t>
            </a:r>
            <a:r>
              <a:rPr lang="sk-SK" sz="1050" dirty="0" err="1">
                <a:solidFill>
                  <a:schemeClr val="tx1"/>
                </a:solidFill>
              </a:rPr>
              <a:t>githube</a:t>
            </a:r>
            <a:endParaRPr lang="sk-SK" sz="105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F78ED9-DCC6-184F-5273-7DA15B87EA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679" y="2619539"/>
            <a:ext cx="2047595" cy="153174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45BD00B-31B6-CFE7-F74F-DF3C40FA7FE0}"/>
              </a:ext>
            </a:extLst>
          </p:cNvPr>
          <p:cNvSpPr txBox="1"/>
          <p:nvPr/>
        </p:nvSpPr>
        <p:spPr>
          <a:xfrm>
            <a:off x="3361693" y="1551168"/>
            <a:ext cx="242061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  <a:p>
            <a:r>
              <a:rPr lang="sk-SK" sz="1000" dirty="0" err="1">
                <a:solidFill>
                  <a:schemeClr val="tx1"/>
                </a:solidFill>
              </a:rPr>
              <a:t>Modules</a:t>
            </a:r>
            <a:r>
              <a:rPr lang="sk-SK" sz="1000" dirty="0">
                <a:solidFill>
                  <a:schemeClr val="tx1"/>
                </a:solidFill>
              </a:rPr>
              <a:t> – obsahuje jednotlivé moduly pre </a:t>
            </a:r>
            <a:r>
              <a:rPr lang="sk-SK" sz="1000" dirty="0" err="1">
                <a:solidFill>
                  <a:schemeClr val="tx1"/>
                </a:solidFill>
              </a:rPr>
              <a:t>facebook</a:t>
            </a:r>
            <a:r>
              <a:rPr lang="sk-SK" sz="1000" dirty="0">
                <a:solidFill>
                  <a:schemeClr val="tx1"/>
                </a:solidFill>
              </a:rPr>
              <a:t>, </a:t>
            </a:r>
            <a:r>
              <a:rPr lang="sk-SK" sz="1000" dirty="0" err="1">
                <a:solidFill>
                  <a:schemeClr val="tx1"/>
                </a:solidFill>
              </a:rPr>
              <a:t>instagram</a:t>
            </a:r>
            <a:r>
              <a:rPr lang="sk-SK" sz="1000" dirty="0">
                <a:solidFill>
                  <a:schemeClr val="tx1"/>
                </a:solidFill>
              </a:rPr>
              <a:t>, </a:t>
            </a:r>
            <a:r>
              <a:rPr lang="sk-SK" sz="1000" dirty="0" err="1">
                <a:solidFill>
                  <a:schemeClr val="tx1"/>
                </a:solidFill>
              </a:rPr>
              <a:t>linkedin</a:t>
            </a:r>
            <a:r>
              <a:rPr lang="sk-SK" sz="1000" dirty="0">
                <a:solidFill>
                  <a:schemeClr val="tx1"/>
                </a:solidFill>
              </a:rPr>
              <a:t> a </a:t>
            </a:r>
            <a:r>
              <a:rPr lang="sk-SK" sz="1000" dirty="0" err="1">
                <a:solidFill>
                  <a:schemeClr val="tx1"/>
                </a:solidFill>
              </a:rPr>
              <a:t>twitter</a:t>
            </a:r>
            <a:r>
              <a:rPr lang="sk-SK" sz="1000" dirty="0">
                <a:solidFill>
                  <a:schemeClr val="tx1"/>
                </a:solidFill>
              </a:rPr>
              <a:t> a abstraktnú triedu </a:t>
            </a:r>
            <a:r>
              <a:rPr lang="sk-SK" sz="1000" dirty="0" err="1">
                <a:solidFill>
                  <a:schemeClr val="tx1"/>
                </a:solidFill>
              </a:rPr>
              <a:t>bot</a:t>
            </a:r>
            <a:r>
              <a:rPr lang="sk-SK" sz="1000" dirty="0">
                <a:solidFill>
                  <a:schemeClr val="tx1"/>
                </a:solidFill>
              </a:rPr>
              <a:t>, ktorá definuje jednotlivé metódy </a:t>
            </a:r>
            <a:r>
              <a:rPr lang="sk-SK" sz="1000" dirty="0" err="1">
                <a:solidFill>
                  <a:schemeClr val="tx1"/>
                </a:solidFill>
              </a:rPr>
              <a:t>botov</a:t>
            </a:r>
            <a:endParaRPr lang="sk-SK" sz="1000" dirty="0">
              <a:solidFill>
                <a:schemeClr val="tx1"/>
              </a:solidFill>
            </a:endParaRPr>
          </a:p>
          <a:p>
            <a:endParaRPr lang="sk-SK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833E0CF-C8F2-EEE1-0C9A-02D0D95B03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0021" y="2835345"/>
            <a:ext cx="1673879" cy="115185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F1A8D719-6FA9-07EB-9955-93D802C1578B}"/>
              </a:ext>
            </a:extLst>
          </p:cNvPr>
          <p:cNvSpPr txBox="1"/>
          <p:nvPr/>
        </p:nvSpPr>
        <p:spPr>
          <a:xfrm>
            <a:off x="6642847" y="1724529"/>
            <a:ext cx="170105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err="1">
                <a:solidFill>
                  <a:schemeClr val="tx1"/>
                </a:solidFill>
              </a:rPr>
              <a:t>Utils</a:t>
            </a:r>
            <a:r>
              <a:rPr lang="sk-SK" sz="1050" dirty="0">
                <a:solidFill>
                  <a:schemeClr val="tx1"/>
                </a:solidFill>
              </a:rPr>
              <a:t> – </a:t>
            </a:r>
            <a:r>
              <a:rPr lang="sk-SK" sz="1050" dirty="0" err="1">
                <a:solidFill>
                  <a:schemeClr val="tx1"/>
                </a:solidFill>
              </a:rPr>
              <a:t>account</a:t>
            </a:r>
            <a:r>
              <a:rPr lang="sk-SK" sz="1050" dirty="0">
                <a:solidFill>
                  <a:schemeClr val="tx1"/>
                </a:solidFill>
              </a:rPr>
              <a:t> manager pre správu účtov, </a:t>
            </a:r>
            <a:r>
              <a:rPr lang="sk-SK" sz="1050" dirty="0" err="1">
                <a:solidFill>
                  <a:schemeClr val="tx1"/>
                </a:solidFill>
              </a:rPr>
              <a:t>config</a:t>
            </a:r>
            <a:r>
              <a:rPr lang="sk-SK" sz="1050" dirty="0">
                <a:solidFill>
                  <a:schemeClr val="tx1"/>
                </a:solidFill>
              </a:rPr>
              <a:t> </a:t>
            </a:r>
            <a:r>
              <a:rPr lang="sk-SK" sz="1050" dirty="0" err="1">
                <a:solidFill>
                  <a:schemeClr val="tx1"/>
                </a:solidFill>
              </a:rPr>
              <a:t>parser</a:t>
            </a:r>
            <a:r>
              <a:rPr lang="sk-SK" sz="1050" dirty="0">
                <a:solidFill>
                  <a:schemeClr val="tx1"/>
                </a:solidFill>
              </a:rPr>
              <a:t> pre načítanie </a:t>
            </a:r>
            <a:r>
              <a:rPr lang="sk-SK" sz="1050" dirty="0" err="1">
                <a:solidFill>
                  <a:schemeClr val="tx1"/>
                </a:solidFill>
              </a:rPr>
              <a:t>config</a:t>
            </a:r>
            <a:r>
              <a:rPr lang="sk-SK" sz="1050" dirty="0">
                <a:solidFill>
                  <a:schemeClr val="tx1"/>
                </a:solidFill>
              </a:rPr>
              <a:t> súboru a </a:t>
            </a:r>
            <a:r>
              <a:rPr lang="sk-SK" sz="1050" dirty="0" err="1">
                <a:solidFill>
                  <a:schemeClr val="tx1"/>
                </a:solidFill>
              </a:rPr>
              <a:t>logger</a:t>
            </a:r>
            <a:r>
              <a:rPr lang="sk-SK" sz="1050" dirty="0">
                <a:solidFill>
                  <a:schemeClr val="tx1"/>
                </a:solidFill>
              </a:rPr>
              <a:t> triedu pre </a:t>
            </a:r>
            <a:r>
              <a:rPr lang="sk-SK" sz="1050" dirty="0" err="1">
                <a:solidFill>
                  <a:schemeClr val="tx1"/>
                </a:solidFill>
              </a:rPr>
              <a:t>handlovanie</a:t>
            </a:r>
            <a:r>
              <a:rPr lang="sk-SK" sz="1050" dirty="0">
                <a:solidFill>
                  <a:schemeClr val="tx1"/>
                </a:solidFill>
              </a:rPr>
              <a:t> </a:t>
            </a:r>
            <a:r>
              <a:rPr lang="sk-SK" sz="1050" dirty="0" err="1">
                <a:solidFill>
                  <a:schemeClr val="tx1"/>
                </a:solidFill>
              </a:rPr>
              <a:t>loggovania</a:t>
            </a:r>
            <a:endParaRPr lang="sk-SK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63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381000" y="436921"/>
            <a:ext cx="8368363" cy="495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algn="ctr"/>
            <a:r>
              <a:rPr lang="sk-SK" sz="2400" spc="225" dirty="0">
                <a:solidFill>
                  <a:schemeClr val="tx1"/>
                </a:solidFill>
                <a:latin typeface="+mj-lt"/>
              </a:rPr>
              <a:t>Začiatok implementácie</a:t>
            </a:r>
            <a:endParaRPr lang="en-US" sz="2400" spc="225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2074F-FD99-45C0-1246-0B6F0978C1DA}"/>
              </a:ext>
            </a:extLst>
          </p:cNvPr>
          <p:cNvSpPr txBox="1"/>
          <p:nvPr/>
        </p:nvSpPr>
        <p:spPr>
          <a:xfrm>
            <a:off x="2817158" y="1337982"/>
            <a:ext cx="33281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tx1"/>
                </a:solidFill>
              </a:rPr>
              <a:t>Vytvorenie účtov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tx1"/>
                </a:solidFill>
              </a:rPr>
              <a:t>Rozbehanie </a:t>
            </a:r>
            <a:r>
              <a:rPr lang="sk-SK" dirty="0" err="1">
                <a:solidFill>
                  <a:schemeClr val="tx1"/>
                </a:solidFill>
              </a:rPr>
              <a:t>selenia</a:t>
            </a:r>
            <a:endParaRPr lang="sk-SK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>
                <a:solidFill>
                  <a:schemeClr val="tx1"/>
                </a:solidFill>
              </a:rPr>
              <a:t>Hide</a:t>
            </a:r>
            <a:r>
              <a:rPr lang="sk-SK" dirty="0">
                <a:solidFill>
                  <a:schemeClr val="tx1"/>
                </a:solidFill>
              </a:rPr>
              <a:t> pred detekciou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tx1"/>
                </a:solidFill>
              </a:rPr>
              <a:t>Implementácia </a:t>
            </a:r>
            <a:r>
              <a:rPr lang="sk-SK" dirty="0" err="1">
                <a:solidFill>
                  <a:schemeClr val="tx1"/>
                </a:solidFill>
              </a:rPr>
              <a:t>loggera</a:t>
            </a:r>
            <a:endParaRPr lang="sk-SK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>
                <a:solidFill>
                  <a:schemeClr val="tx1"/>
                </a:solidFill>
              </a:rPr>
              <a:t>Config</a:t>
            </a:r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dirty="0" err="1">
                <a:solidFill>
                  <a:schemeClr val="tx1"/>
                </a:solidFill>
              </a:rPr>
              <a:t>file</a:t>
            </a:r>
            <a:r>
              <a:rPr lang="sk-SK" dirty="0">
                <a:solidFill>
                  <a:schemeClr val="tx1"/>
                </a:solidFill>
              </a:rPr>
              <a:t>, implementácia </a:t>
            </a:r>
            <a:r>
              <a:rPr lang="sk-SK" dirty="0" err="1">
                <a:solidFill>
                  <a:schemeClr val="tx1"/>
                </a:solidFill>
              </a:rPr>
              <a:t>config</a:t>
            </a:r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dirty="0" err="1">
                <a:solidFill>
                  <a:schemeClr val="tx1"/>
                </a:solidFill>
              </a:rPr>
              <a:t>parsera</a:t>
            </a:r>
            <a:endParaRPr lang="sk-SK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Sk</a:t>
            </a:r>
            <a:r>
              <a:rPr lang="sk-SK" dirty="0" err="1">
                <a:solidFill>
                  <a:schemeClr val="tx1"/>
                </a:solidFill>
              </a:rPr>
              <a:t>úšanie</a:t>
            </a:r>
            <a:r>
              <a:rPr lang="sk-SK" dirty="0">
                <a:solidFill>
                  <a:schemeClr val="tx1"/>
                </a:solidFill>
              </a:rPr>
              <a:t> jednoduchých </a:t>
            </a:r>
            <a:r>
              <a:rPr lang="sk-SK" dirty="0" err="1">
                <a:solidFill>
                  <a:schemeClr val="tx1"/>
                </a:solidFill>
              </a:rPr>
              <a:t>implentácií</a:t>
            </a:r>
            <a:r>
              <a:rPr lang="sk-SK" dirty="0">
                <a:solidFill>
                  <a:schemeClr val="tx1"/>
                </a:solidFill>
              </a:rPr>
              <a:t> v </a:t>
            </a:r>
            <a:r>
              <a:rPr lang="sk-SK" dirty="0" err="1">
                <a:solidFill>
                  <a:schemeClr val="tx1"/>
                </a:solidFill>
              </a:rPr>
              <a:t>seleniu</a:t>
            </a:r>
            <a:r>
              <a:rPr lang="sk-SK" dirty="0">
                <a:solidFill>
                  <a:schemeClr val="tx1"/>
                </a:solidFill>
              </a:rPr>
              <a:t>, rôznych typov odchytávania elementov (</a:t>
            </a:r>
            <a:r>
              <a:rPr lang="sk-SK" dirty="0" err="1">
                <a:solidFill>
                  <a:schemeClr val="tx1"/>
                </a:solidFill>
              </a:rPr>
              <a:t>xpath</a:t>
            </a:r>
            <a:r>
              <a:rPr lang="sk-SK" dirty="0">
                <a:solidFill>
                  <a:schemeClr val="tx1"/>
                </a:solidFill>
              </a:rPr>
              <a:t>, id, </a:t>
            </a:r>
            <a:r>
              <a:rPr lang="sk-SK" dirty="0" err="1">
                <a:solidFill>
                  <a:schemeClr val="tx1"/>
                </a:solidFill>
              </a:rPr>
              <a:t>class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selector</a:t>
            </a:r>
            <a:r>
              <a:rPr lang="sk-SK" dirty="0">
                <a:solidFill>
                  <a:schemeClr val="tx1"/>
                </a:solidFill>
              </a:rPr>
              <a:t>, text..)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tx1"/>
                </a:solidFill>
              </a:rPr>
              <a:t>Začiatok implementácie potrebných funkcií v </a:t>
            </a:r>
            <a:r>
              <a:rPr lang="sk-SK" dirty="0" err="1">
                <a:solidFill>
                  <a:schemeClr val="tx1"/>
                </a:solidFill>
              </a:rPr>
              <a:t>seleniu</a:t>
            </a:r>
            <a:r>
              <a:rPr lang="sk-SK" dirty="0">
                <a:solidFill>
                  <a:schemeClr val="tx1"/>
                </a:solidFill>
              </a:rPr>
              <a:t> pre jednotlivé sociálne siete (</a:t>
            </a:r>
            <a:r>
              <a:rPr lang="sk-SK" dirty="0" err="1">
                <a:solidFill>
                  <a:schemeClr val="tx1"/>
                </a:solidFill>
              </a:rPr>
              <a:t>login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search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like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comment</a:t>
            </a:r>
            <a:r>
              <a:rPr lang="sk-SK" dirty="0">
                <a:solidFill>
                  <a:schemeClr val="tx1"/>
                </a:solidFill>
              </a:rPr>
              <a:t>...)</a:t>
            </a:r>
          </a:p>
        </p:txBody>
      </p:sp>
    </p:spTree>
    <p:extLst>
      <p:ext uri="{BB962C8B-B14F-4D97-AF65-F5344CB8AC3E}">
        <p14:creationId xmlns:p14="http://schemas.microsoft.com/office/powerpoint/2010/main" val="2067600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81000" y="427355"/>
            <a:ext cx="8368363" cy="495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algn="ctr"/>
            <a:r>
              <a:rPr lang="sk-SK" sz="2400" spc="225" dirty="0">
                <a:solidFill>
                  <a:schemeClr val="tx1"/>
                </a:solidFill>
                <a:latin typeface="+mj-lt"/>
              </a:rPr>
              <a:t>Zdroje</a:t>
            </a:r>
            <a:endParaRPr lang="en-US" sz="2400" spc="225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ED43C4-0157-4E31-61DC-1C55840F2FAF}"/>
              </a:ext>
            </a:extLst>
          </p:cNvPr>
          <p:cNvSpPr txBox="1"/>
          <p:nvPr/>
        </p:nvSpPr>
        <p:spPr>
          <a:xfrm>
            <a:off x="921124" y="1116106"/>
            <a:ext cx="771861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[1] Adam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Zoltan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Kenyeres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Social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Media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Bot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Detection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. Dostupné na: </a:t>
            </a:r>
            <a:r>
              <a:rPr lang="sk-SK" b="0" i="0" u="none" strike="noStrike" dirty="0">
                <a:solidFill>
                  <a:srgbClr val="007BFF"/>
                </a:solidFill>
                <a:effectLst/>
                <a:latin typeface="-apple-system"/>
                <a:hlinkClick r:id="rId2"/>
              </a:rPr>
              <a:t>http://ltu.diva-portal.org</a:t>
            </a:r>
            <a:endParaRPr lang="sk-SK" b="0" i="0" u="none" strike="noStrike" dirty="0">
              <a:solidFill>
                <a:srgbClr val="007BFF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k-SK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[2]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Maksim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Kalameyets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Algorithms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and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techniques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for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bot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detection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in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social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networks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. Dostupné </a:t>
            </a:r>
            <a:r>
              <a:rPr lang="sk-SK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na: </a:t>
            </a:r>
            <a:r>
              <a:rPr lang="sk-SK" b="0" i="0" u="none" strike="noStrike" dirty="0">
                <a:solidFill>
                  <a:srgbClr val="007BFF"/>
                </a:solidFill>
                <a:effectLst/>
                <a:latin typeface="-apple-system"/>
                <a:hlinkClick r:id="rId3"/>
              </a:rPr>
              <a:t>https://theses.hal.science</a:t>
            </a:r>
            <a:endParaRPr lang="sk-SK" b="0" i="0" u="none" strike="noStrike" dirty="0">
              <a:solidFill>
                <a:srgbClr val="007BFF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k-SK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[3]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Malak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Aljabri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Rachid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Zagrouba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Afrah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Shaahid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Fatima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Alnasser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Asalah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Saleh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&amp;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Dorieh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M.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Alomari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Machine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learning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based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social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media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bot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detection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: a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comprehensive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literature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sk-SK" b="0" i="0" u="none" strike="noStrike" dirty="0" err="1">
                <a:solidFill>
                  <a:schemeClr val="tx1"/>
                </a:solidFill>
                <a:effectLst/>
                <a:latin typeface="-apple-system"/>
              </a:rPr>
              <a:t>review</a:t>
            </a:r>
            <a:r>
              <a:rPr lang="sk-SK" b="0" i="0" u="none" strike="noStrike" dirty="0">
                <a:solidFill>
                  <a:schemeClr val="tx1"/>
                </a:solidFill>
                <a:effectLst/>
                <a:latin typeface="-apple-system"/>
              </a:rPr>
              <a:t>. Dostupné na: </a:t>
            </a:r>
            <a:r>
              <a:rPr lang="sk-SK" b="0" i="0" u="none" strike="noStrike" dirty="0">
                <a:solidFill>
                  <a:srgbClr val="007BFF"/>
                </a:solidFill>
                <a:effectLst/>
                <a:latin typeface="-apple-system"/>
                <a:hlinkClick r:id="rId4"/>
              </a:rPr>
              <a:t>https://link.springer.com</a:t>
            </a:r>
            <a:endParaRPr lang="sk-SK" b="0" i="0" u="none" strike="noStrike" dirty="0">
              <a:solidFill>
                <a:srgbClr val="007BFF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sk-SK" b="0" i="0" u="none" strike="noStrike" dirty="0">
              <a:solidFill>
                <a:srgbClr val="007BFF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[4] Mariam </a:t>
            </a:r>
            <a:r>
              <a:rPr lang="en-US" b="0" i="0" dirty="0" err="1">
                <a:solidFill>
                  <a:schemeClr val="tx1"/>
                </a:solidFill>
                <a:effectLst/>
                <a:latin typeface="-apple-system"/>
              </a:rPr>
              <a:t>Orabi</a:t>
            </a:r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en-US" b="0" i="0" dirty="0" err="1">
                <a:solidFill>
                  <a:schemeClr val="tx1"/>
                </a:solidFill>
                <a:effectLst/>
                <a:latin typeface="-apple-system"/>
              </a:rPr>
              <a:t>Djedjiga</a:t>
            </a:r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latin typeface="-apple-system"/>
              </a:rPr>
              <a:t>Mouheb</a:t>
            </a:r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, Zaher Al </a:t>
            </a:r>
            <a:r>
              <a:rPr lang="en-US" b="0" i="0" dirty="0" err="1">
                <a:solidFill>
                  <a:schemeClr val="tx1"/>
                </a:solidFill>
                <a:effectLst/>
                <a:latin typeface="-apple-system"/>
              </a:rPr>
              <a:t>Aghbari</a:t>
            </a:r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, Ibrahim Kamel, Detection of Bots in Social Media: A Systematic Review, </a:t>
            </a:r>
            <a:r>
              <a:rPr lang="en-US" b="0" i="0" dirty="0" err="1">
                <a:solidFill>
                  <a:schemeClr val="tx1"/>
                </a:solidFill>
                <a:effectLst/>
                <a:latin typeface="-apple-system"/>
              </a:rPr>
              <a:t>Dostupn</a:t>
            </a:r>
            <a:r>
              <a:rPr lang="sk-SK" dirty="0">
                <a:solidFill>
                  <a:schemeClr val="tx1"/>
                </a:solidFill>
                <a:latin typeface="-apple-system"/>
              </a:rPr>
              <a:t>é na:</a:t>
            </a:r>
            <a:r>
              <a:rPr lang="en-US" dirty="0">
                <a:solidFill>
                  <a:schemeClr val="tx1"/>
                </a:solidFill>
                <a:latin typeface="-apple-system"/>
              </a:rPr>
              <a:t> </a:t>
            </a:r>
            <a:r>
              <a:rPr lang="en-US" dirty="0">
                <a:solidFill>
                  <a:schemeClr val="tx1"/>
                </a:solidFill>
                <a:latin typeface="-apple-system"/>
                <a:hlinkClick r:id="rId5"/>
              </a:rPr>
              <a:t>https://sciencedirect.com/</a:t>
            </a:r>
            <a:endParaRPr lang="sk-SK" b="0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96716443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Dark">
    <a:dk1>
      <a:srgbClr val="FFFFFF"/>
    </a:dk1>
    <a:lt1>
      <a:srgbClr val="212121"/>
    </a:lt1>
    <a:dk2>
      <a:srgbClr val="303030"/>
    </a:dk2>
    <a:lt2>
      <a:srgbClr val="ADADAD"/>
    </a:lt2>
    <a:accent1>
      <a:srgbClr val="009688"/>
    </a:accent1>
    <a:accent2>
      <a:srgbClr val="EEEEEE"/>
    </a:accent2>
    <a:accent3>
      <a:srgbClr val="78909C"/>
    </a:accent3>
    <a:accent4>
      <a:srgbClr val="FFAB40"/>
    </a:accent4>
    <a:accent5>
      <a:srgbClr val="4DD0E1"/>
    </a:accent5>
    <a:accent6>
      <a:srgbClr val="EEFF41"/>
    </a:accent6>
    <a:hlink>
      <a:srgbClr val="4DD0E1"/>
    </a:hlink>
    <a:folHlink>
      <a:srgbClr val="4DD0E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</TotalTime>
  <Words>822</Words>
  <Application>Microsoft Office PowerPoint</Application>
  <PresentationFormat>On-screen Show (16:9)</PresentationFormat>
  <Paragraphs>87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-apple-system</vt:lpstr>
      <vt:lpstr>Arial</vt:lpstr>
      <vt:lpstr>Söhne</vt:lpstr>
      <vt:lpstr>Simple Dark</vt:lpstr>
      <vt:lpstr>PowerPoint Presentation</vt:lpstr>
      <vt:lpstr>PowerPoint Presentation</vt:lpstr>
      <vt:lpstr>PowerPoint Presentation</vt:lpstr>
      <vt:lpstr>PowerPoint Presentation</vt:lpstr>
      <vt:lpstr>Algoritmi na detekciu botov</vt:lpstr>
      <vt:lpstr>PowerPoint Presentation</vt:lpstr>
      <vt:lpstr>PowerPoint Presentation</vt:lpstr>
      <vt:lpstr>Začiatok implementácie</vt:lpstr>
      <vt:lpstr>Zdroje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Richard Nagy</cp:lastModifiedBy>
  <cp:revision>26</cp:revision>
  <dcterms:modified xsi:type="dcterms:W3CDTF">2023-05-11T18:42:27Z</dcterms:modified>
</cp:coreProperties>
</file>